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7" r:id="rId1"/>
  </p:sldMasterIdLst>
  <p:notesMasterIdLst>
    <p:notesMasterId r:id="rId87"/>
  </p:notesMasterIdLst>
  <p:sldIdLst>
    <p:sldId id="259" r:id="rId2"/>
    <p:sldId id="257" r:id="rId3"/>
    <p:sldId id="286" r:id="rId4"/>
    <p:sldId id="301" r:id="rId5"/>
    <p:sldId id="309" r:id="rId6"/>
    <p:sldId id="376" r:id="rId7"/>
    <p:sldId id="378" r:id="rId8"/>
    <p:sldId id="377" r:id="rId9"/>
    <p:sldId id="305" r:id="rId10"/>
    <p:sldId id="381" r:id="rId11"/>
    <p:sldId id="382" r:id="rId12"/>
    <p:sldId id="383" r:id="rId13"/>
    <p:sldId id="303" r:id="rId14"/>
    <p:sldId id="300" r:id="rId15"/>
    <p:sldId id="302" r:id="rId16"/>
    <p:sldId id="342" r:id="rId17"/>
    <p:sldId id="332" r:id="rId18"/>
    <p:sldId id="333" r:id="rId19"/>
    <p:sldId id="334" r:id="rId20"/>
    <p:sldId id="335" r:id="rId21"/>
    <p:sldId id="336" r:id="rId22"/>
    <p:sldId id="339" r:id="rId23"/>
    <p:sldId id="337" r:id="rId24"/>
    <p:sldId id="384" r:id="rId25"/>
    <p:sldId id="340" r:id="rId26"/>
    <p:sldId id="341" r:id="rId27"/>
    <p:sldId id="343" r:id="rId28"/>
    <p:sldId id="345" r:id="rId29"/>
    <p:sldId id="346" r:id="rId30"/>
    <p:sldId id="347" r:id="rId31"/>
    <p:sldId id="348" r:id="rId32"/>
    <p:sldId id="349" r:id="rId33"/>
    <p:sldId id="295" r:id="rId34"/>
    <p:sldId id="297" r:id="rId35"/>
    <p:sldId id="296" r:id="rId36"/>
    <p:sldId id="322" r:id="rId37"/>
    <p:sldId id="323" r:id="rId38"/>
    <p:sldId id="326" r:id="rId39"/>
    <p:sldId id="351" r:id="rId40"/>
    <p:sldId id="325" r:id="rId41"/>
    <p:sldId id="352" r:id="rId42"/>
    <p:sldId id="330" r:id="rId43"/>
    <p:sldId id="354" r:id="rId44"/>
    <p:sldId id="355" r:id="rId45"/>
    <p:sldId id="264" r:id="rId46"/>
    <p:sldId id="324" r:id="rId47"/>
    <p:sldId id="357" r:id="rId48"/>
    <p:sldId id="266" r:id="rId49"/>
    <p:sldId id="365" r:id="rId50"/>
    <p:sldId id="359" r:id="rId51"/>
    <p:sldId id="361" r:id="rId52"/>
    <p:sldId id="358" r:id="rId53"/>
    <p:sldId id="275" r:id="rId54"/>
    <p:sldId id="276" r:id="rId55"/>
    <p:sldId id="279" r:id="rId56"/>
    <p:sldId id="281" r:id="rId57"/>
    <p:sldId id="282" r:id="rId58"/>
    <p:sldId id="283" r:id="rId59"/>
    <p:sldId id="284" r:id="rId60"/>
    <p:sldId id="285" r:id="rId61"/>
    <p:sldId id="314" r:id="rId62"/>
    <p:sldId id="369" r:id="rId63"/>
    <p:sldId id="366" r:id="rId64"/>
    <p:sldId id="316" r:id="rId65"/>
    <p:sldId id="315" r:id="rId66"/>
    <p:sldId id="362" r:id="rId67"/>
    <p:sldId id="363" r:id="rId68"/>
    <p:sldId id="364" r:id="rId69"/>
    <p:sldId id="267" r:id="rId70"/>
    <p:sldId id="317" r:id="rId71"/>
    <p:sldId id="370" r:id="rId72"/>
    <p:sldId id="318" r:id="rId73"/>
    <p:sldId id="265" r:id="rId74"/>
    <p:sldId id="371" r:id="rId75"/>
    <p:sldId id="320" r:id="rId76"/>
    <p:sldId id="287" r:id="rId77"/>
    <p:sldId id="288" r:id="rId78"/>
    <p:sldId id="289" r:id="rId79"/>
    <p:sldId id="290" r:id="rId80"/>
    <p:sldId id="291" r:id="rId81"/>
    <p:sldId id="294" r:id="rId82"/>
    <p:sldId id="375" r:id="rId83"/>
    <p:sldId id="372" r:id="rId84"/>
    <p:sldId id="374" r:id="rId85"/>
    <p:sldId id="258" r:id="rId8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1B5A6B8-5DBA-49C5-8E65-79575FCF9031}">
          <p14:sldIdLst>
            <p14:sldId id="259"/>
            <p14:sldId id="257"/>
            <p14:sldId id="286"/>
          </p14:sldIdLst>
        </p14:section>
        <p14:section name="Microarchitecture overview" id="{6E098B28-6FBE-4DD6-A705-439AEB8121CE}">
          <p14:sldIdLst>
            <p14:sldId id="301"/>
            <p14:sldId id="309"/>
            <p14:sldId id="376"/>
            <p14:sldId id="378"/>
            <p14:sldId id="377"/>
            <p14:sldId id="305"/>
            <p14:sldId id="381"/>
            <p14:sldId id="382"/>
            <p14:sldId id="383"/>
            <p14:sldId id="303"/>
            <p14:sldId id="300"/>
            <p14:sldId id="302"/>
          </p14:sldIdLst>
        </p14:section>
        <p14:section name="Branch predictors" id="{4B919E68-4C6D-4781-9AEC-4840AC456036}">
          <p14:sldIdLst>
            <p14:sldId id="342"/>
            <p14:sldId id="332"/>
            <p14:sldId id="333"/>
            <p14:sldId id="334"/>
            <p14:sldId id="335"/>
            <p14:sldId id="336"/>
            <p14:sldId id="339"/>
            <p14:sldId id="337"/>
            <p14:sldId id="384"/>
            <p14:sldId id="340"/>
            <p14:sldId id="341"/>
            <p14:sldId id="343"/>
            <p14:sldId id="345"/>
            <p14:sldId id="346"/>
            <p14:sldId id="347"/>
            <p14:sldId id="348"/>
            <p14:sldId id="349"/>
            <p14:sldId id="295"/>
            <p14:sldId id="297"/>
            <p14:sldId id="296"/>
            <p14:sldId id="322"/>
            <p14:sldId id="323"/>
            <p14:sldId id="326"/>
            <p14:sldId id="351"/>
            <p14:sldId id="325"/>
            <p14:sldId id="352"/>
            <p14:sldId id="330"/>
            <p14:sldId id="354"/>
            <p14:sldId id="355"/>
          </p14:sldIdLst>
        </p14:section>
        <p14:section name="SLS" id="{A4A4E22F-C27A-40AC-BB8A-3C2B8489B422}">
          <p14:sldIdLst>
            <p14:sldId id="264"/>
            <p14:sldId id="324"/>
            <p14:sldId id="357"/>
            <p14:sldId id="266"/>
            <p14:sldId id="365"/>
            <p14:sldId id="359"/>
            <p14:sldId id="361"/>
            <p14:sldId id="358"/>
            <p14:sldId id="275"/>
            <p14:sldId id="276"/>
            <p14:sldId id="279"/>
            <p14:sldId id="281"/>
            <p14:sldId id="282"/>
            <p14:sldId id="283"/>
            <p14:sldId id="284"/>
            <p14:sldId id="285"/>
            <p14:sldId id="314"/>
            <p14:sldId id="369"/>
            <p14:sldId id="366"/>
            <p14:sldId id="316"/>
            <p14:sldId id="315"/>
            <p14:sldId id="362"/>
            <p14:sldId id="363"/>
            <p14:sldId id="364"/>
            <p14:sldId id="267"/>
            <p14:sldId id="317"/>
            <p14:sldId id="370"/>
            <p14:sldId id="318"/>
            <p14:sldId id="265"/>
            <p14:sldId id="371"/>
            <p14:sldId id="320"/>
            <p14:sldId id="287"/>
            <p14:sldId id="288"/>
            <p14:sldId id="289"/>
            <p14:sldId id="290"/>
            <p14:sldId id="291"/>
            <p14:sldId id="294"/>
            <p14:sldId id="375"/>
            <p14:sldId id="372"/>
            <p14:sldId id="374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B7823D-498F-4CC1-B177-B7019B04BC59}" v="279" dt="2022-04-19T15:43:22.9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83729" autoAdjust="0"/>
  </p:normalViewPr>
  <p:slideViewPr>
    <p:cSldViewPr snapToGrid="0">
      <p:cViewPr varScale="1">
        <p:scale>
          <a:sx n="102" d="100"/>
          <a:sy n="102" d="100"/>
        </p:scale>
        <p:origin x="80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78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weł Wieczorkiewicz" userId="92c87937f2eaa97b" providerId="LiveId" clId="{54B7823D-498F-4CC1-B177-B7019B04BC59}"/>
    <pc:docChg chg="undo custSel addSld delSld modSld sldOrd addSection delSection modSection">
      <pc:chgData name="Paweł Wieczorkiewicz" userId="92c87937f2eaa97b" providerId="LiveId" clId="{54B7823D-498F-4CC1-B177-B7019B04BC59}" dt="2022-04-21T16:13:34.685" v="21364" actId="20577"/>
      <pc:docMkLst>
        <pc:docMk/>
      </pc:docMkLst>
      <pc:sldChg chg="del">
        <pc:chgData name="Paweł Wieczorkiewicz" userId="92c87937f2eaa97b" providerId="LiveId" clId="{54B7823D-498F-4CC1-B177-B7019B04BC59}" dt="2022-04-09T12:11:32.472" v="16" actId="2696"/>
        <pc:sldMkLst>
          <pc:docMk/>
          <pc:sldMk cId="2823235800" sldId="256"/>
        </pc:sldMkLst>
      </pc:sldChg>
      <pc:sldChg chg="addSp delSp modSp mod">
        <pc:chgData name="Paweł Wieczorkiewicz" userId="92c87937f2eaa97b" providerId="LiveId" clId="{54B7823D-498F-4CC1-B177-B7019B04BC59}" dt="2022-04-19T09:42:54.042" v="18858" actId="6549"/>
        <pc:sldMkLst>
          <pc:docMk/>
          <pc:sldMk cId="4285914376" sldId="257"/>
        </pc:sldMkLst>
        <pc:spChg chg="mod">
          <ac:chgData name="Paweł Wieczorkiewicz" userId="92c87937f2eaa97b" providerId="LiveId" clId="{54B7823D-498F-4CC1-B177-B7019B04BC59}" dt="2022-04-09T12:08:48.496" v="5" actId="20577"/>
          <ac:spMkLst>
            <pc:docMk/>
            <pc:sldMk cId="4285914376" sldId="257"/>
            <ac:spMk id="5" creationId="{75EA838F-C45E-464B-85F0-BA84F2776624}"/>
          </ac:spMkLst>
        </pc:spChg>
        <pc:spChg chg="mod">
          <ac:chgData name="Paweł Wieczorkiewicz" userId="92c87937f2eaa97b" providerId="LiveId" clId="{54B7823D-498F-4CC1-B177-B7019B04BC59}" dt="2022-04-19T09:42:54.042" v="18858" actId="6549"/>
          <ac:spMkLst>
            <pc:docMk/>
            <pc:sldMk cId="4285914376" sldId="257"/>
            <ac:spMk id="6" creationId="{B1A4ACF6-7997-4702-85FA-AF1C663661C1}"/>
          </ac:spMkLst>
        </pc:spChg>
        <pc:picChg chg="add del mod">
          <ac:chgData name="Paweł Wieczorkiewicz" userId="92c87937f2eaa97b" providerId="LiveId" clId="{54B7823D-498F-4CC1-B177-B7019B04BC59}" dt="2022-04-11T13:27:40.597" v="879" actId="21"/>
          <ac:picMkLst>
            <pc:docMk/>
            <pc:sldMk cId="4285914376" sldId="257"/>
            <ac:picMk id="3" creationId="{6E094A59-85AF-4065-A328-AE83AC309E7F}"/>
          </ac:picMkLst>
        </pc:picChg>
      </pc:sldChg>
      <pc:sldChg chg="modSp mod">
        <pc:chgData name="Paweł Wieczorkiewicz" userId="92c87937f2eaa97b" providerId="LiveId" clId="{54B7823D-498F-4CC1-B177-B7019B04BC59}" dt="2022-04-19T11:26:20.410" v="20569" actId="207"/>
        <pc:sldMkLst>
          <pc:docMk/>
          <pc:sldMk cId="2510914467" sldId="258"/>
        </pc:sldMkLst>
        <pc:spChg chg="mod">
          <ac:chgData name="Paweł Wieczorkiewicz" userId="92c87937f2eaa97b" providerId="LiveId" clId="{54B7823D-498F-4CC1-B177-B7019B04BC59}" dt="2022-04-19T11:26:20.410" v="20569" actId="207"/>
          <ac:spMkLst>
            <pc:docMk/>
            <pc:sldMk cId="2510914467" sldId="258"/>
            <ac:spMk id="5" creationId="{BB46E9C4-F6A6-4F72-870E-0E9429ED4189}"/>
          </ac:spMkLst>
        </pc:spChg>
      </pc:sldChg>
      <pc:sldChg chg="modSp new mod">
        <pc:chgData name="Paweł Wieczorkiewicz" userId="92c87937f2eaa97b" providerId="LiveId" clId="{54B7823D-498F-4CC1-B177-B7019B04BC59}" dt="2022-04-19T11:00:28.735" v="19609" actId="20577"/>
        <pc:sldMkLst>
          <pc:docMk/>
          <pc:sldMk cId="4020132461" sldId="259"/>
        </pc:sldMkLst>
        <pc:spChg chg="mod">
          <ac:chgData name="Paweł Wieczorkiewicz" userId="92c87937f2eaa97b" providerId="LiveId" clId="{54B7823D-498F-4CC1-B177-B7019B04BC59}" dt="2022-04-19T10:56:51.672" v="19564" actId="2711"/>
          <ac:spMkLst>
            <pc:docMk/>
            <pc:sldMk cId="4020132461" sldId="259"/>
            <ac:spMk id="2" creationId="{5FA05175-9228-484A-80BC-E047AF039AE4}"/>
          </ac:spMkLst>
        </pc:spChg>
        <pc:spChg chg="mod">
          <ac:chgData name="Paweł Wieczorkiewicz" userId="92c87937f2eaa97b" providerId="LiveId" clId="{54B7823D-498F-4CC1-B177-B7019B04BC59}" dt="2022-04-19T10:57:12.591" v="19566" actId="255"/>
          <ac:spMkLst>
            <pc:docMk/>
            <pc:sldMk cId="4020132461" sldId="259"/>
            <ac:spMk id="3" creationId="{C16DD9CD-DBF6-4EAB-96BB-E5AE1E0B1BEC}"/>
          </ac:spMkLst>
        </pc:spChg>
        <pc:spChg chg="mod">
          <ac:chgData name="Paweł Wieczorkiewicz" userId="92c87937f2eaa97b" providerId="LiveId" clId="{54B7823D-498F-4CC1-B177-B7019B04BC59}" dt="2022-04-19T11:00:28.735" v="19609" actId="20577"/>
          <ac:spMkLst>
            <pc:docMk/>
            <pc:sldMk cId="4020132461" sldId="259"/>
            <ac:spMk id="4" creationId="{991931A4-16EC-40C1-871A-630E8E98E581}"/>
          </ac:spMkLst>
        </pc:spChg>
      </pc:sldChg>
      <pc:sldChg chg="modSp new del mod">
        <pc:chgData name="Paweł Wieczorkiewicz" userId="92c87937f2eaa97b" providerId="LiveId" clId="{54B7823D-498F-4CC1-B177-B7019B04BC59}" dt="2022-04-11T13:40:28.869" v="1453" actId="2696"/>
        <pc:sldMkLst>
          <pc:docMk/>
          <pc:sldMk cId="371452003" sldId="260"/>
        </pc:sldMkLst>
        <pc:spChg chg="mod">
          <ac:chgData name="Paweł Wieczorkiewicz" userId="92c87937f2eaa97b" providerId="LiveId" clId="{54B7823D-498F-4CC1-B177-B7019B04BC59}" dt="2022-04-11T13:36:35.601" v="1274" actId="20577"/>
          <ac:spMkLst>
            <pc:docMk/>
            <pc:sldMk cId="371452003" sldId="260"/>
            <ac:spMk id="2" creationId="{6A8C3D8C-FBEF-4464-A09D-033E318EFC07}"/>
          </ac:spMkLst>
        </pc:spChg>
        <pc:spChg chg="mod">
          <ac:chgData name="Paweł Wieczorkiewicz" userId="92c87937f2eaa97b" providerId="LiveId" clId="{54B7823D-498F-4CC1-B177-B7019B04BC59}" dt="2022-04-09T12:11:46.040" v="24" actId="20577"/>
          <ac:spMkLst>
            <pc:docMk/>
            <pc:sldMk cId="371452003" sldId="260"/>
            <ac:spMk id="3" creationId="{7C66E37E-0095-49DB-8CED-0D1280DE72A3}"/>
          </ac:spMkLst>
        </pc:spChg>
      </pc:sldChg>
      <pc:sldChg chg="new del">
        <pc:chgData name="Paweł Wieczorkiewicz" userId="92c87937f2eaa97b" providerId="LiveId" clId="{54B7823D-498F-4CC1-B177-B7019B04BC59}" dt="2022-04-09T12:09:56.866" v="11" actId="2696"/>
        <pc:sldMkLst>
          <pc:docMk/>
          <pc:sldMk cId="1123809561" sldId="260"/>
        </pc:sldMkLst>
      </pc:sldChg>
      <pc:sldChg chg="modSp new del mod">
        <pc:chgData name="Paweł Wieczorkiewicz" userId="92c87937f2eaa97b" providerId="LiveId" clId="{54B7823D-498F-4CC1-B177-B7019B04BC59}" dt="2022-04-12T09:15:08.453" v="2541" actId="2696"/>
        <pc:sldMkLst>
          <pc:docMk/>
          <pc:sldMk cId="3036702411" sldId="261"/>
        </pc:sldMkLst>
        <pc:spChg chg="mod">
          <ac:chgData name="Paweł Wieczorkiewicz" userId="92c87937f2eaa97b" providerId="LiveId" clId="{54B7823D-498F-4CC1-B177-B7019B04BC59}" dt="2022-04-09T12:12:44.195" v="56" actId="20577"/>
          <ac:spMkLst>
            <pc:docMk/>
            <pc:sldMk cId="3036702411" sldId="261"/>
            <ac:spMk id="3" creationId="{A8509F0D-6CCB-4A53-9C0C-55EBD5AE4D7F}"/>
          </ac:spMkLst>
        </pc:spChg>
      </pc:sldChg>
      <pc:sldChg chg="modSp new del mod">
        <pc:chgData name="Paweł Wieczorkiewicz" userId="92c87937f2eaa97b" providerId="LiveId" clId="{54B7823D-498F-4CC1-B177-B7019B04BC59}" dt="2022-04-12T09:15:10.837" v="2542" actId="2696"/>
        <pc:sldMkLst>
          <pc:docMk/>
          <pc:sldMk cId="3581578510" sldId="262"/>
        </pc:sldMkLst>
        <pc:spChg chg="mod">
          <ac:chgData name="Paweł Wieczorkiewicz" userId="92c87937f2eaa97b" providerId="LiveId" clId="{54B7823D-498F-4CC1-B177-B7019B04BC59}" dt="2022-04-09T12:13:17.527" v="90" actId="20577"/>
          <ac:spMkLst>
            <pc:docMk/>
            <pc:sldMk cId="3581578510" sldId="262"/>
            <ac:spMk id="3" creationId="{FFF41962-8330-4F4A-B674-9ED3F60421B2}"/>
          </ac:spMkLst>
        </pc:spChg>
      </pc:sldChg>
      <pc:sldChg chg="modSp new del mod">
        <pc:chgData name="Paweł Wieczorkiewicz" userId="92c87937f2eaa97b" providerId="LiveId" clId="{54B7823D-498F-4CC1-B177-B7019B04BC59}" dt="2022-04-12T09:25:42.606" v="2747" actId="2696"/>
        <pc:sldMkLst>
          <pc:docMk/>
          <pc:sldMk cId="2714860343" sldId="263"/>
        </pc:sldMkLst>
        <pc:spChg chg="mod">
          <ac:chgData name="Paweł Wieczorkiewicz" userId="92c87937f2eaa97b" providerId="LiveId" clId="{54B7823D-498F-4CC1-B177-B7019B04BC59}" dt="2022-04-09T12:13:39.732" v="124" actId="20577"/>
          <ac:spMkLst>
            <pc:docMk/>
            <pc:sldMk cId="2714860343" sldId="263"/>
            <ac:spMk id="3" creationId="{935BBF68-937B-4CCC-AE89-BB6D25A25BC1}"/>
          </ac:spMkLst>
        </pc:spChg>
      </pc:sldChg>
      <pc:sldChg chg="modSp new mod">
        <pc:chgData name="Paweł Wieczorkiewicz" userId="92c87937f2eaa97b" providerId="LiveId" clId="{54B7823D-498F-4CC1-B177-B7019B04BC59}" dt="2022-04-19T12:17:59.012" v="20872" actId="20577"/>
        <pc:sldMkLst>
          <pc:docMk/>
          <pc:sldMk cId="825576675" sldId="264"/>
        </pc:sldMkLst>
        <pc:spChg chg="mod">
          <ac:chgData name="Paweł Wieczorkiewicz" userId="92c87937f2eaa97b" providerId="LiveId" clId="{54B7823D-498F-4CC1-B177-B7019B04BC59}" dt="2022-04-19T12:17:59.012" v="20872" actId="20577"/>
          <ac:spMkLst>
            <pc:docMk/>
            <pc:sldMk cId="825576675" sldId="264"/>
            <ac:spMk id="2" creationId="{38383FEC-0803-48C6-9ECE-6BBC0C7F7FEB}"/>
          </ac:spMkLst>
        </pc:spChg>
        <pc:spChg chg="mod">
          <ac:chgData name="Paweł Wieczorkiewicz" userId="92c87937f2eaa97b" providerId="LiveId" clId="{54B7823D-498F-4CC1-B177-B7019B04BC59}" dt="2022-04-09T12:13:51.897" v="156" actId="20577"/>
          <ac:spMkLst>
            <pc:docMk/>
            <pc:sldMk cId="825576675" sldId="264"/>
            <ac:spMk id="3" creationId="{D41A243E-D475-46A6-9ACC-11B3C8A744E5}"/>
          </ac:spMkLst>
        </pc:spChg>
      </pc:sldChg>
      <pc:sldChg chg="addSp delSp modSp new mod">
        <pc:chgData name="Paweł Wieczorkiewicz" userId="92c87937f2eaa97b" providerId="LiveId" clId="{54B7823D-498F-4CC1-B177-B7019B04BC59}" dt="2022-04-19T08:28:42.918" v="18846" actId="33524"/>
        <pc:sldMkLst>
          <pc:docMk/>
          <pc:sldMk cId="4078702232" sldId="265"/>
        </pc:sldMkLst>
        <pc:spChg chg="mod">
          <ac:chgData name="Paweł Wieczorkiewicz" userId="92c87937f2eaa97b" providerId="LiveId" clId="{54B7823D-498F-4CC1-B177-B7019B04BC59}" dt="2022-04-19T08:28:42.918" v="18846" actId="33524"/>
          <ac:spMkLst>
            <pc:docMk/>
            <pc:sldMk cId="4078702232" sldId="265"/>
            <ac:spMk id="2" creationId="{1464098B-A3EF-4A1A-B376-C175AF4ECB9D}"/>
          </ac:spMkLst>
        </pc:spChg>
        <pc:spChg chg="mod">
          <ac:chgData name="Paweł Wieczorkiewicz" userId="92c87937f2eaa97b" providerId="LiveId" clId="{54B7823D-498F-4CC1-B177-B7019B04BC59}" dt="2022-04-09T12:15:28.281" v="172" actId="20577"/>
          <ac:spMkLst>
            <pc:docMk/>
            <pc:sldMk cId="4078702232" sldId="265"/>
            <ac:spMk id="3" creationId="{F70B9A4E-81B5-4761-8B29-895B611857D7}"/>
          </ac:spMkLst>
        </pc:spChg>
        <pc:picChg chg="add del mod">
          <ac:chgData name="Paweł Wieczorkiewicz" userId="92c87937f2eaa97b" providerId="LiveId" clId="{54B7823D-498F-4CC1-B177-B7019B04BC59}" dt="2022-04-12T09:44:30.661" v="3438" actId="478"/>
          <ac:picMkLst>
            <pc:docMk/>
            <pc:sldMk cId="4078702232" sldId="265"/>
            <ac:picMk id="5" creationId="{DADD8835-08D2-4830-8750-08062DE46670}"/>
          </ac:picMkLst>
        </pc:picChg>
      </pc:sldChg>
      <pc:sldChg chg="modSp new mod ord">
        <pc:chgData name="Paweł Wieczorkiewicz" userId="92c87937f2eaa97b" providerId="LiveId" clId="{54B7823D-498F-4CC1-B177-B7019B04BC59}" dt="2022-04-13T14:48:14.741" v="15722" actId="20577"/>
        <pc:sldMkLst>
          <pc:docMk/>
          <pc:sldMk cId="680479799" sldId="266"/>
        </pc:sldMkLst>
        <pc:spChg chg="mod">
          <ac:chgData name="Paweł Wieczorkiewicz" userId="92c87937f2eaa97b" providerId="LiveId" clId="{54B7823D-498F-4CC1-B177-B7019B04BC59}" dt="2022-04-13T14:48:14.741" v="15722" actId="20577"/>
          <ac:spMkLst>
            <pc:docMk/>
            <pc:sldMk cId="680479799" sldId="266"/>
            <ac:spMk id="2" creationId="{F514FD5F-79DF-4697-9BEB-0851C0181BE5}"/>
          </ac:spMkLst>
        </pc:spChg>
        <pc:spChg chg="mod">
          <ac:chgData name="Paweł Wieczorkiewicz" userId="92c87937f2eaa97b" providerId="LiveId" clId="{54B7823D-498F-4CC1-B177-B7019B04BC59}" dt="2022-04-12T09:31:04.917" v="2813" actId="20577"/>
          <ac:spMkLst>
            <pc:docMk/>
            <pc:sldMk cId="680479799" sldId="266"/>
            <ac:spMk id="3" creationId="{A9164BDA-734C-4B97-ABAB-1ACA765CE26C}"/>
          </ac:spMkLst>
        </pc:spChg>
      </pc:sldChg>
      <pc:sldChg chg="modSp new mod ord">
        <pc:chgData name="Paweł Wieczorkiewicz" userId="92c87937f2eaa97b" providerId="LiveId" clId="{54B7823D-498F-4CC1-B177-B7019B04BC59}" dt="2022-04-19T10:56:02.504" v="19563" actId="20577"/>
        <pc:sldMkLst>
          <pc:docMk/>
          <pc:sldMk cId="481355450" sldId="267"/>
        </pc:sldMkLst>
        <pc:spChg chg="mod">
          <ac:chgData name="Paweł Wieczorkiewicz" userId="92c87937f2eaa97b" providerId="LiveId" clId="{54B7823D-498F-4CC1-B177-B7019B04BC59}" dt="2022-04-19T10:56:02.504" v="19563" actId="20577"/>
          <ac:spMkLst>
            <pc:docMk/>
            <pc:sldMk cId="481355450" sldId="267"/>
            <ac:spMk id="2" creationId="{A483B62F-9910-4CAC-B5C7-5458378C3149}"/>
          </ac:spMkLst>
        </pc:spChg>
        <pc:spChg chg="mod">
          <ac:chgData name="Paweł Wieczorkiewicz" userId="92c87937f2eaa97b" providerId="LiveId" clId="{54B7823D-498F-4CC1-B177-B7019B04BC59}" dt="2022-04-12T09:36:47.981" v="3065" actId="20577"/>
          <ac:spMkLst>
            <pc:docMk/>
            <pc:sldMk cId="481355450" sldId="267"/>
            <ac:spMk id="3" creationId="{E9C923A4-2E6D-4A4D-804C-91E30DDDFEFF}"/>
          </ac:spMkLst>
        </pc:spChg>
      </pc:sldChg>
      <pc:sldChg chg="modSp new del mod">
        <pc:chgData name="Paweł Wieczorkiewicz" userId="92c87937f2eaa97b" providerId="LiveId" clId="{54B7823D-498F-4CC1-B177-B7019B04BC59}" dt="2022-04-12T09:36:11.153" v="2999" actId="2696"/>
        <pc:sldMkLst>
          <pc:docMk/>
          <pc:sldMk cId="93345362" sldId="268"/>
        </pc:sldMkLst>
        <pc:spChg chg="mod">
          <ac:chgData name="Paweł Wieczorkiewicz" userId="92c87937f2eaa97b" providerId="LiveId" clId="{54B7823D-498F-4CC1-B177-B7019B04BC59}" dt="2022-04-09T12:17:13.608" v="282" actId="20577"/>
          <ac:spMkLst>
            <pc:docMk/>
            <pc:sldMk cId="93345362" sldId="268"/>
            <ac:spMk id="3" creationId="{EA7224FC-D5CF-4CCA-A800-ACA6EEF5BE9B}"/>
          </ac:spMkLst>
        </pc:spChg>
      </pc:sldChg>
      <pc:sldChg chg="modSp new del mod">
        <pc:chgData name="Paweł Wieczorkiewicz" userId="92c87937f2eaa97b" providerId="LiveId" clId="{54B7823D-498F-4CC1-B177-B7019B04BC59}" dt="2022-04-12T09:36:14.515" v="3000" actId="2696"/>
        <pc:sldMkLst>
          <pc:docMk/>
          <pc:sldMk cId="139250872" sldId="269"/>
        </pc:sldMkLst>
        <pc:spChg chg="mod">
          <ac:chgData name="Paweł Wieczorkiewicz" userId="92c87937f2eaa97b" providerId="LiveId" clId="{54B7823D-498F-4CC1-B177-B7019B04BC59}" dt="2022-04-09T12:17:33.543" v="316" actId="20577"/>
          <ac:spMkLst>
            <pc:docMk/>
            <pc:sldMk cId="139250872" sldId="269"/>
            <ac:spMk id="3" creationId="{A1EBB6D9-B277-4FE9-BDD4-BB8EE9339016}"/>
          </ac:spMkLst>
        </pc:spChg>
      </pc:sldChg>
      <pc:sldChg chg="new del">
        <pc:chgData name="Paweł Wieczorkiewicz" userId="92c87937f2eaa97b" providerId="LiveId" clId="{54B7823D-498F-4CC1-B177-B7019B04BC59}" dt="2022-04-11T11:05:15.113" v="318" actId="680"/>
        <pc:sldMkLst>
          <pc:docMk/>
          <pc:sldMk cId="5775021" sldId="270"/>
        </pc:sldMkLst>
      </pc:sldChg>
      <pc:sldChg chg="addSp delSp modSp new del mod">
        <pc:chgData name="Paweł Wieczorkiewicz" userId="92c87937f2eaa97b" providerId="LiveId" clId="{54B7823D-498F-4CC1-B177-B7019B04BC59}" dt="2022-04-11T15:01:40.653" v="1600" actId="2696"/>
        <pc:sldMkLst>
          <pc:docMk/>
          <pc:sldMk cId="1033142053" sldId="270"/>
        </pc:sldMkLst>
        <pc:spChg chg="del">
          <ac:chgData name="Paweł Wieczorkiewicz" userId="92c87937f2eaa97b" providerId="LiveId" clId="{54B7823D-498F-4CC1-B177-B7019B04BC59}" dt="2022-04-11T11:08:49.131" v="332" actId="21"/>
          <ac:spMkLst>
            <pc:docMk/>
            <pc:sldMk cId="1033142053" sldId="270"/>
            <ac:spMk id="2" creationId="{82E06C0A-2F33-4AC4-8027-37BC1F434AD1}"/>
          </ac:spMkLst>
        </pc:spChg>
        <pc:spChg chg="del">
          <ac:chgData name="Paweł Wieczorkiewicz" userId="92c87937f2eaa97b" providerId="LiveId" clId="{54B7823D-498F-4CC1-B177-B7019B04BC59}" dt="2022-04-11T11:08:46.090" v="331" actId="21"/>
          <ac:spMkLst>
            <pc:docMk/>
            <pc:sldMk cId="1033142053" sldId="270"/>
            <ac:spMk id="3" creationId="{253C328A-990A-4506-BC96-AF4B74DBC992}"/>
          </ac:spMkLst>
        </pc:spChg>
        <pc:picChg chg="add del mod">
          <ac:chgData name="Paweł Wieczorkiewicz" userId="92c87937f2eaa97b" providerId="LiveId" clId="{54B7823D-498F-4CC1-B177-B7019B04BC59}" dt="2022-04-11T11:08:13.834" v="329" actId="478"/>
          <ac:picMkLst>
            <pc:docMk/>
            <pc:sldMk cId="1033142053" sldId="270"/>
            <ac:picMk id="5" creationId="{BDAABB9C-AEA5-43F8-9B88-DBD2F91A2137}"/>
          </ac:picMkLst>
        </pc:picChg>
        <pc:picChg chg="add mod">
          <ac:chgData name="Paweł Wieczorkiewicz" userId="92c87937f2eaa97b" providerId="LiveId" clId="{54B7823D-498F-4CC1-B177-B7019B04BC59}" dt="2022-04-11T15:00:37.602" v="1592" actId="1076"/>
          <ac:picMkLst>
            <pc:docMk/>
            <pc:sldMk cId="1033142053" sldId="270"/>
            <ac:picMk id="7" creationId="{8A02B58B-9989-48CC-9AA6-2510A721FFFF}"/>
          </ac:picMkLst>
        </pc:picChg>
      </pc:sldChg>
      <pc:sldChg chg="addSp delSp modSp add del mod">
        <pc:chgData name="Paweł Wieczorkiewicz" userId="92c87937f2eaa97b" providerId="LiveId" clId="{54B7823D-498F-4CC1-B177-B7019B04BC59}" dt="2022-04-11T15:08:36.145" v="1638" actId="2696"/>
        <pc:sldMkLst>
          <pc:docMk/>
          <pc:sldMk cId="1329796870" sldId="271"/>
        </pc:sldMkLst>
        <pc:spChg chg="add mod">
          <ac:chgData name="Paweł Wieczorkiewicz" userId="92c87937f2eaa97b" providerId="LiveId" clId="{54B7823D-498F-4CC1-B177-B7019B04BC59}" dt="2022-04-11T11:11:53.310" v="354" actId="208"/>
          <ac:spMkLst>
            <pc:docMk/>
            <pc:sldMk cId="1329796870" sldId="271"/>
            <ac:spMk id="9" creationId="{E39F11E0-3CBE-4022-AAD6-011F75701663}"/>
          </ac:spMkLst>
        </pc:spChg>
        <pc:grpChg chg="mod">
          <ac:chgData name="Paweł Wieczorkiewicz" userId="92c87937f2eaa97b" providerId="LiveId" clId="{54B7823D-498F-4CC1-B177-B7019B04BC59}" dt="2022-04-11T11:10:28.136" v="345"/>
          <ac:grpSpMkLst>
            <pc:docMk/>
            <pc:sldMk cId="1329796870" sldId="271"/>
            <ac:grpSpMk id="8" creationId="{233A4A7E-1095-466B-B963-3E899F40C15B}"/>
          </ac:grpSpMkLst>
        </pc:grpChg>
        <pc:picChg chg="mod">
          <ac:chgData name="Paweł Wieczorkiewicz" userId="92c87937f2eaa97b" providerId="LiveId" clId="{54B7823D-498F-4CC1-B177-B7019B04BC59}" dt="2022-04-11T11:09:56.630" v="337" actId="34135"/>
          <ac:picMkLst>
            <pc:docMk/>
            <pc:sldMk cId="1329796870" sldId="271"/>
            <ac:picMk id="7" creationId="{8A02B58B-9989-48CC-9AA6-2510A721FFFF}"/>
          </ac:picMkLst>
        </pc:picChg>
        <pc:inkChg chg="add del">
          <ac:chgData name="Paweł Wieczorkiewicz" userId="92c87937f2eaa97b" providerId="LiveId" clId="{54B7823D-498F-4CC1-B177-B7019B04BC59}" dt="2022-04-11T11:10:29.622" v="349" actId="9405"/>
          <ac:inkMkLst>
            <pc:docMk/>
            <pc:sldMk cId="1329796870" sldId="271"/>
            <ac:inkMk id="2" creationId="{740D4016-7578-4FA2-8D94-EE147C5E3467}"/>
          </ac:inkMkLst>
        </pc:inkChg>
        <pc:inkChg chg="add del mod">
          <ac:chgData name="Paweł Wieczorkiewicz" userId="92c87937f2eaa97b" providerId="LiveId" clId="{54B7823D-498F-4CC1-B177-B7019B04BC59}" dt="2022-04-11T11:10:29.245" v="348" actId="9405"/>
          <ac:inkMkLst>
            <pc:docMk/>
            <pc:sldMk cId="1329796870" sldId="271"/>
            <ac:inkMk id="3" creationId="{A47262C6-0A1D-444E-A320-DDB77B917C52}"/>
          </ac:inkMkLst>
        </pc:inkChg>
        <pc:inkChg chg="add del mod">
          <ac:chgData name="Paweł Wieczorkiewicz" userId="92c87937f2eaa97b" providerId="LiveId" clId="{54B7823D-498F-4CC1-B177-B7019B04BC59}" dt="2022-04-11T11:10:28.798" v="347" actId="9405"/>
          <ac:inkMkLst>
            <pc:docMk/>
            <pc:sldMk cId="1329796870" sldId="271"/>
            <ac:inkMk id="4" creationId="{8BD2A0E7-9B74-41CC-A487-3DDC3B218E5C}"/>
          </ac:inkMkLst>
        </pc:inkChg>
        <pc:inkChg chg="add del">
          <ac:chgData name="Paweł Wieczorkiewicz" userId="92c87937f2eaa97b" providerId="LiveId" clId="{54B7823D-498F-4CC1-B177-B7019B04BC59}" dt="2022-04-11T11:10:28.557" v="346" actId="9405"/>
          <ac:inkMkLst>
            <pc:docMk/>
            <pc:sldMk cId="1329796870" sldId="271"/>
            <ac:inkMk id="5" creationId="{DDD0A617-685D-4DFE-9A1A-9997D6C15D51}"/>
          </ac:inkMkLst>
        </pc:inkChg>
        <pc:inkChg chg="add del">
          <ac:chgData name="Paweł Wieczorkiewicz" userId="92c87937f2eaa97b" providerId="LiveId" clId="{54B7823D-498F-4CC1-B177-B7019B04BC59}" dt="2022-04-11T11:10:28.136" v="345"/>
          <ac:inkMkLst>
            <pc:docMk/>
            <pc:sldMk cId="1329796870" sldId="271"/>
            <ac:inkMk id="6" creationId="{0292D86C-72FE-4C3F-948E-57D765D79CCE}"/>
          </ac:inkMkLst>
        </pc:inkChg>
      </pc:sldChg>
      <pc:sldChg chg="addSp delSp modSp add del mod">
        <pc:chgData name="Paweł Wieczorkiewicz" userId="92c87937f2eaa97b" providerId="LiveId" clId="{54B7823D-498F-4CC1-B177-B7019B04BC59}" dt="2022-04-11T15:08:33.112" v="1637" actId="2696"/>
        <pc:sldMkLst>
          <pc:docMk/>
          <pc:sldMk cId="4155374110" sldId="272"/>
        </pc:sldMkLst>
        <pc:spChg chg="add del">
          <ac:chgData name="Paweł Wieczorkiewicz" userId="92c87937f2eaa97b" providerId="LiveId" clId="{54B7823D-498F-4CC1-B177-B7019B04BC59}" dt="2022-04-11T11:13:19.882" v="357" actId="11529"/>
          <ac:spMkLst>
            <pc:docMk/>
            <pc:sldMk cId="4155374110" sldId="272"/>
            <ac:spMk id="2" creationId="{54AAC423-B8FD-445E-8D04-533162111771}"/>
          </ac:spMkLst>
        </pc:spChg>
        <pc:spChg chg="add mod">
          <ac:chgData name="Paweł Wieczorkiewicz" userId="92c87937f2eaa97b" providerId="LiveId" clId="{54B7823D-498F-4CC1-B177-B7019B04BC59}" dt="2022-04-11T11:15:10.128" v="360" actId="208"/>
          <ac:spMkLst>
            <pc:docMk/>
            <pc:sldMk cId="4155374110" sldId="272"/>
            <ac:spMk id="3" creationId="{BA58AFD8-D145-40A7-84F1-974C90EC5AD3}"/>
          </ac:spMkLst>
        </pc:spChg>
        <pc:spChg chg="add mod">
          <ac:chgData name="Paweł Wieczorkiewicz" userId="92c87937f2eaa97b" providerId="LiveId" clId="{54B7823D-498F-4CC1-B177-B7019B04BC59}" dt="2022-04-11T15:07:42.427" v="1632" actId="1076"/>
          <ac:spMkLst>
            <pc:docMk/>
            <pc:sldMk cId="4155374110" sldId="272"/>
            <ac:spMk id="5" creationId="{6FF949E7-9EB7-4618-9D7A-A0AF3FA2C2D0}"/>
          </ac:spMkLst>
        </pc:spChg>
      </pc:sldChg>
      <pc:sldChg chg="addSp delSp modSp new del mod">
        <pc:chgData name="Paweł Wieczorkiewicz" userId="92c87937f2eaa97b" providerId="LiveId" clId="{54B7823D-498F-4CC1-B177-B7019B04BC59}" dt="2022-04-11T11:20:59.102" v="383" actId="2696"/>
        <pc:sldMkLst>
          <pc:docMk/>
          <pc:sldMk cId="2448303157" sldId="273"/>
        </pc:sldMkLst>
        <pc:spChg chg="del">
          <ac:chgData name="Paweł Wieczorkiewicz" userId="92c87937f2eaa97b" providerId="LiveId" clId="{54B7823D-498F-4CC1-B177-B7019B04BC59}" dt="2022-04-11T11:15:50.596" v="363" actId="21"/>
          <ac:spMkLst>
            <pc:docMk/>
            <pc:sldMk cId="2448303157" sldId="273"/>
            <ac:spMk id="2" creationId="{0D6319E7-A2FF-4151-B987-0107540C87CE}"/>
          </ac:spMkLst>
        </pc:spChg>
        <pc:spChg chg="del">
          <ac:chgData name="Paweł Wieczorkiewicz" userId="92c87937f2eaa97b" providerId="LiveId" clId="{54B7823D-498F-4CC1-B177-B7019B04BC59}" dt="2022-04-11T11:15:47.772" v="362" actId="21"/>
          <ac:spMkLst>
            <pc:docMk/>
            <pc:sldMk cId="2448303157" sldId="273"/>
            <ac:spMk id="3" creationId="{5FDB076C-59CF-40D3-A696-1903F41647FC}"/>
          </ac:spMkLst>
        </pc:spChg>
        <pc:picChg chg="add del mod">
          <ac:chgData name="Paweł Wieczorkiewicz" userId="92c87937f2eaa97b" providerId="LiveId" clId="{54B7823D-498F-4CC1-B177-B7019B04BC59}" dt="2022-04-11T11:16:33.197" v="365" actId="478"/>
          <ac:picMkLst>
            <pc:docMk/>
            <pc:sldMk cId="2448303157" sldId="273"/>
            <ac:picMk id="5" creationId="{EA7C4F06-6CCD-4C35-90E8-9E20D3B42BE0}"/>
          </ac:picMkLst>
        </pc:picChg>
        <pc:picChg chg="add del mod">
          <ac:chgData name="Paweł Wieczorkiewicz" userId="92c87937f2eaa97b" providerId="LiveId" clId="{54B7823D-498F-4CC1-B177-B7019B04BC59}" dt="2022-04-11T11:18:14.492" v="367" actId="478"/>
          <ac:picMkLst>
            <pc:docMk/>
            <pc:sldMk cId="2448303157" sldId="273"/>
            <ac:picMk id="7" creationId="{F9E24A02-4C3B-42F2-A1A3-946D64EFA5DA}"/>
          </ac:picMkLst>
        </pc:picChg>
        <pc:picChg chg="add del mod">
          <ac:chgData name="Paweł Wieczorkiewicz" userId="92c87937f2eaa97b" providerId="LiveId" clId="{54B7823D-498F-4CC1-B177-B7019B04BC59}" dt="2022-04-11T11:18:24.565" v="369" actId="478"/>
          <ac:picMkLst>
            <pc:docMk/>
            <pc:sldMk cId="2448303157" sldId="273"/>
            <ac:picMk id="9" creationId="{45C4FF9C-EBD7-4C3D-86B7-EDEF8D4A92E2}"/>
          </ac:picMkLst>
        </pc:picChg>
        <pc:picChg chg="add del mod">
          <ac:chgData name="Paweł Wieczorkiewicz" userId="92c87937f2eaa97b" providerId="LiveId" clId="{54B7823D-498F-4CC1-B177-B7019B04BC59}" dt="2022-04-11T11:20:02.668" v="375" actId="21"/>
          <ac:picMkLst>
            <pc:docMk/>
            <pc:sldMk cId="2448303157" sldId="273"/>
            <ac:picMk id="11" creationId="{252BA660-47DC-48DA-A397-536348377E03}"/>
          </ac:picMkLst>
        </pc:picChg>
      </pc:sldChg>
      <pc:sldChg chg="addSp delSp modSp add del mod">
        <pc:chgData name="Paweł Wieczorkiewicz" userId="92c87937f2eaa97b" providerId="LiveId" clId="{54B7823D-498F-4CC1-B177-B7019B04BC59}" dt="2022-04-12T16:38:23.550" v="13142" actId="2696"/>
        <pc:sldMkLst>
          <pc:docMk/>
          <pc:sldMk cId="3496920254" sldId="274"/>
        </pc:sldMkLst>
        <pc:spChg chg="del">
          <ac:chgData name="Paweł Wieczorkiewicz" userId="92c87937f2eaa97b" providerId="LiveId" clId="{54B7823D-498F-4CC1-B177-B7019B04BC59}" dt="2022-04-11T11:20:08.111" v="376" actId="21"/>
          <ac:spMkLst>
            <pc:docMk/>
            <pc:sldMk cId="3496920254" sldId="274"/>
            <ac:spMk id="2" creationId="{38383FEC-0803-48C6-9ECE-6BBC0C7F7FEB}"/>
          </ac:spMkLst>
        </pc:spChg>
        <pc:spChg chg="mod">
          <ac:chgData name="Paweł Wieczorkiewicz" userId="92c87937f2eaa97b" providerId="LiveId" clId="{54B7823D-498F-4CC1-B177-B7019B04BC59}" dt="2022-04-12T16:38:13.765" v="13140" actId="20577"/>
          <ac:spMkLst>
            <pc:docMk/>
            <pc:sldMk cId="3496920254" sldId="274"/>
            <ac:spMk id="3" creationId="{D41A243E-D475-46A6-9ACC-11B3C8A744E5}"/>
          </ac:spMkLst>
        </pc:spChg>
        <pc:spChg chg="add mod">
          <ac:chgData name="Paweł Wieczorkiewicz" userId="92c87937f2eaa97b" providerId="LiveId" clId="{54B7823D-498F-4CC1-B177-B7019B04BC59}" dt="2022-04-11T12:52:06.177" v="492" actId="208"/>
          <ac:spMkLst>
            <pc:docMk/>
            <pc:sldMk cId="3496920254" sldId="274"/>
            <ac:spMk id="11" creationId="{0FED9A33-7EFF-4EDC-A232-B2350E689780}"/>
          </ac:spMkLst>
        </pc:spChg>
        <pc:picChg chg="add del mod">
          <ac:chgData name="Paweł Wieczorkiewicz" userId="92c87937f2eaa97b" providerId="LiveId" clId="{54B7823D-498F-4CC1-B177-B7019B04BC59}" dt="2022-04-12T16:38:16.259" v="13141" actId="478"/>
          <ac:picMkLst>
            <pc:docMk/>
            <pc:sldMk cId="3496920254" sldId="274"/>
            <ac:picMk id="5" creationId="{BB539568-B923-492A-B634-891DD049F20E}"/>
          </ac:picMkLst>
        </pc:picChg>
        <pc:inkChg chg="add">
          <ac:chgData name="Paweł Wieczorkiewicz" userId="92c87937f2eaa97b" providerId="LiveId" clId="{54B7823D-498F-4CC1-B177-B7019B04BC59}" dt="2022-04-11T12:51:35.455" v="485" actId="9405"/>
          <ac:inkMkLst>
            <pc:docMk/>
            <pc:sldMk cId="3496920254" sldId="274"/>
            <ac:inkMk id="6" creationId="{199252E8-D408-4E19-A2AE-6CFB29F0DF4B}"/>
          </ac:inkMkLst>
        </pc:inkChg>
        <pc:inkChg chg="add">
          <ac:chgData name="Paweł Wieczorkiewicz" userId="92c87937f2eaa97b" providerId="LiveId" clId="{54B7823D-498F-4CC1-B177-B7019B04BC59}" dt="2022-04-11T12:51:36.071" v="486" actId="9405"/>
          <ac:inkMkLst>
            <pc:docMk/>
            <pc:sldMk cId="3496920254" sldId="274"/>
            <ac:inkMk id="7" creationId="{CE208294-3069-4B37-ACCD-51C631514166}"/>
          </ac:inkMkLst>
        </pc:inkChg>
        <pc:inkChg chg="add">
          <ac:chgData name="Paweł Wieczorkiewicz" userId="92c87937f2eaa97b" providerId="LiveId" clId="{54B7823D-498F-4CC1-B177-B7019B04BC59}" dt="2022-04-11T12:51:36.521" v="487" actId="9405"/>
          <ac:inkMkLst>
            <pc:docMk/>
            <pc:sldMk cId="3496920254" sldId="274"/>
            <ac:inkMk id="8" creationId="{EF5A1EFF-D85F-4882-8A8A-BDCCE907EA8C}"/>
          </ac:inkMkLst>
        </pc:inkChg>
        <pc:inkChg chg="add">
          <ac:chgData name="Paweł Wieczorkiewicz" userId="92c87937f2eaa97b" providerId="LiveId" clId="{54B7823D-498F-4CC1-B177-B7019B04BC59}" dt="2022-04-11T12:51:42.679" v="488" actId="9405"/>
          <ac:inkMkLst>
            <pc:docMk/>
            <pc:sldMk cId="3496920254" sldId="274"/>
            <ac:inkMk id="9" creationId="{45A7BE66-B598-4765-B621-F2D48F349BE7}"/>
          </ac:inkMkLst>
        </pc:inkChg>
        <pc:inkChg chg="add">
          <ac:chgData name="Paweł Wieczorkiewicz" userId="92c87937f2eaa97b" providerId="LiveId" clId="{54B7823D-498F-4CC1-B177-B7019B04BC59}" dt="2022-04-11T12:51:44.889" v="489" actId="9405"/>
          <ac:inkMkLst>
            <pc:docMk/>
            <pc:sldMk cId="3496920254" sldId="274"/>
            <ac:inkMk id="10" creationId="{7EB0CCD4-CCC7-4A21-BEE8-68CA37CD1815}"/>
          </ac:inkMkLst>
        </pc:inkChg>
      </pc:sldChg>
      <pc:sldChg chg="addSp delSp modSp add mod ord">
        <pc:chgData name="Paweł Wieczorkiewicz" userId="92c87937f2eaa97b" providerId="LiveId" clId="{54B7823D-498F-4CC1-B177-B7019B04BC59}" dt="2022-04-12T09:28:26.037" v="2773"/>
        <pc:sldMkLst>
          <pc:docMk/>
          <pc:sldMk cId="778004261" sldId="275"/>
        </pc:sldMkLst>
        <pc:spChg chg="add del mod">
          <ac:chgData name="Paweł Wieczorkiewicz" userId="92c87937f2eaa97b" providerId="LiveId" clId="{54B7823D-498F-4CC1-B177-B7019B04BC59}" dt="2022-04-11T11:22:32.565" v="389" actId="11529"/>
          <ac:spMkLst>
            <pc:docMk/>
            <pc:sldMk cId="778004261" sldId="275"/>
            <ac:spMk id="2" creationId="{1E032FF4-8249-431C-9D88-1E322716A9A4}"/>
          </ac:spMkLst>
        </pc:spChg>
        <pc:spChg chg="mod">
          <ac:chgData name="Paweł Wieczorkiewicz" userId="92c87937f2eaa97b" providerId="LiveId" clId="{54B7823D-498F-4CC1-B177-B7019B04BC59}" dt="2022-04-12T09:28:26.037" v="2773"/>
          <ac:spMkLst>
            <pc:docMk/>
            <pc:sldMk cId="778004261" sldId="275"/>
            <ac:spMk id="3" creationId="{D41A243E-D475-46A6-9ACC-11B3C8A744E5}"/>
          </ac:spMkLst>
        </pc:spChg>
        <pc:spChg chg="add mod">
          <ac:chgData name="Paweł Wieczorkiewicz" userId="92c87937f2eaa97b" providerId="LiveId" clId="{54B7823D-498F-4CC1-B177-B7019B04BC59}" dt="2022-04-11T13:18:33.039" v="564" actId="164"/>
          <ac:spMkLst>
            <pc:docMk/>
            <pc:sldMk cId="778004261" sldId="275"/>
            <ac:spMk id="4" creationId="{DBC2DFBD-50A9-4D89-A409-94F04DB37289}"/>
          </ac:spMkLst>
        </pc:spChg>
        <pc:spChg chg="add mod">
          <ac:chgData name="Paweł Wieczorkiewicz" userId="92c87937f2eaa97b" providerId="LiveId" clId="{54B7823D-498F-4CC1-B177-B7019B04BC59}" dt="2022-04-11T11:24:22.178" v="399" actId="208"/>
          <ac:spMkLst>
            <pc:docMk/>
            <pc:sldMk cId="778004261" sldId="275"/>
            <ac:spMk id="6" creationId="{05DD675F-E4E5-485E-A906-4B8534574234}"/>
          </ac:spMkLst>
        </pc:spChg>
        <pc:spChg chg="add del mod">
          <ac:chgData name="Paweł Wieczorkiewicz" userId="92c87937f2eaa97b" providerId="LiveId" clId="{54B7823D-498F-4CC1-B177-B7019B04BC59}" dt="2022-04-11T11:25:25.388" v="406" actId="478"/>
          <ac:spMkLst>
            <pc:docMk/>
            <pc:sldMk cId="778004261" sldId="275"/>
            <ac:spMk id="7" creationId="{4A1C6983-9623-4D6F-963D-A3669B804FA0}"/>
          </ac:spMkLst>
        </pc:spChg>
        <pc:spChg chg="add mod">
          <ac:chgData name="Paweł Wieczorkiewicz" userId="92c87937f2eaa97b" providerId="LiveId" clId="{54B7823D-498F-4CC1-B177-B7019B04BC59}" dt="2022-04-11T13:18:33.039" v="564" actId="164"/>
          <ac:spMkLst>
            <pc:docMk/>
            <pc:sldMk cId="778004261" sldId="275"/>
            <ac:spMk id="10" creationId="{889ABAF4-951A-4493-BA08-573F9142FC2F}"/>
          </ac:spMkLst>
        </pc:spChg>
        <pc:grpChg chg="add mod">
          <ac:chgData name="Paweł Wieczorkiewicz" userId="92c87937f2eaa97b" providerId="LiveId" clId="{54B7823D-498F-4CC1-B177-B7019B04BC59}" dt="2022-04-11T13:18:33.039" v="564" actId="164"/>
          <ac:grpSpMkLst>
            <pc:docMk/>
            <pc:sldMk cId="778004261" sldId="275"/>
            <ac:grpSpMk id="11" creationId="{AF0C29D7-3606-45D4-A99F-96BA0642D991}"/>
          </ac:grpSpMkLst>
        </pc:grpChg>
        <pc:cxnChg chg="add del mod">
          <ac:chgData name="Paweł Wieczorkiewicz" userId="92c87937f2eaa97b" providerId="LiveId" clId="{54B7823D-498F-4CC1-B177-B7019B04BC59}" dt="2022-04-11T11:26:20.325" v="410" actId="21"/>
          <ac:cxnSpMkLst>
            <pc:docMk/>
            <pc:sldMk cId="778004261" sldId="275"/>
            <ac:cxnSpMk id="9" creationId="{7B31F41C-5575-4948-8DDC-8D71B7AF8FC2}"/>
          </ac:cxnSpMkLst>
        </pc:cxnChg>
      </pc:sldChg>
      <pc:sldChg chg="addSp delSp modSp add mod">
        <pc:chgData name="Paweł Wieczorkiewicz" userId="92c87937f2eaa97b" providerId="LiveId" clId="{54B7823D-498F-4CC1-B177-B7019B04BC59}" dt="2022-04-19T10:13:45.654" v="19405" actId="34135"/>
        <pc:sldMkLst>
          <pc:docMk/>
          <pc:sldMk cId="2126649726" sldId="276"/>
        </pc:sldMkLst>
        <pc:spChg chg="add del mod">
          <ac:chgData name="Paweł Wieczorkiewicz" userId="92c87937f2eaa97b" providerId="LiveId" clId="{54B7823D-498F-4CC1-B177-B7019B04BC59}" dt="2022-04-11T11:28:28.501" v="418" actId="478"/>
          <ac:spMkLst>
            <pc:docMk/>
            <pc:sldMk cId="2126649726" sldId="276"/>
            <ac:spMk id="2" creationId="{58DC6865-ED9B-4FEE-930B-493D08EF265A}"/>
          </ac:spMkLst>
        </pc:spChg>
        <pc:spChg chg="mod">
          <ac:chgData name="Paweł Wieczorkiewicz" userId="92c87937f2eaa97b" providerId="LiveId" clId="{54B7823D-498F-4CC1-B177-B7019B04BC59}" dt="2022-04-12T09:28:34.001" v="2774"/>
          <ac:spMkLst>
            <pc:docMk/>
            <pc:sldMk cId="2126649726" sldId="276"/>
            <ac:spMk id="3" creationId="{D41A243E-D475-46A6-9ACC-11B3C8A744E5}"/>
          </ac:spMkLst>
        </pc:spChg>
        <pc:spChg chg="add mod">
          <ac:chgData name="Paweł Wieczorkiewicz" userId="92c87937f2eaa97b" providerId="LiveId" clId="{54B7823D-498F-4CC1-B177-B7019B04BC59}" dt="2022-04-11T11:29:36.572" v="445" actId="1076"/>
          <ac:spMkLst>
            <pc:docMk/>
            <pc:sldMk cId="2126649726" sldId="276"/>
            <ac:spMk id="8" creationId="{9E69FBF6-3056-4C3F-B5B5-99C8ABD33DC1}"/>
          </ac:spMkLst>
        </pc:spChg>
        <pc:spChg chg="mod">
          <ac:chgData name="Paweł Wieczorkiewicz" userId="92c87937f2eaa97b" providerId="LiveId" clId="{54B7823D-498F-4CC1-B177-B7019B04BC59}" dt="2022-04-11T13:18:43.321" v="565"/>
          <ac:spMkLst>
            <pc:docMk/>
            <pc:sldMk cId="2126649726" sldId="276"/>
            <ac:spMk id="10" creationId="{3C961BC5-0CFE-4459-A6C5-97B15D8CD110}"/>
          </ac:spMkLst>
        </pc:spChg>
        <pc:spChg chg="mod">
          <ac:chgData name="Paweł Wieczorkiewicz" userId="92c87937f2eaa97b" providerId="LiveId" clId="{54B7823D-498F-4CC1-B177-B7019B04BC59}" dt="2022-04-11T13:18:43.321" v="565"/>
          <ac:spMkLst>
            <pc:docMk/>
            <pc:sldMk cId="2126649726" sldId="276"/>
            <ac:spMk id="11" creationId="{EBF95F7A-CAB4-4690-978C-AA9B2F8380DE}"/>
          </ac:spMkLst>
        </pc:spChg>
        <pc:grpChg chg="add mod">
          <ac:chgData name="Paweł Wieczorkiewicz" userId="92c87937f2eaa97b" providerId="LiveId" clId="{54B7823D-498F-4CC1-B177-B7019B04BC59}" dt="2022-04-11T13:18:49.493" v="566" actId="1076"/>
          <ac:grpSpMkLst>
            <pc:docMk/>
            <pc:sldMk cId="2126649726" sldId="276"/>
            <ac:grpSpMk id="9" creationId="{DFF343B2-5229-456B-9717-A1B2988C629E}"/>
          </ac:grpSpMkLst>
        </pc:grpChg>
        <pc:picChg chg="mod">
          <ac:chgData name="Paweł Wieczorkiewicz" userId="92c87937f2eaa97b" providerId="LiveId" clId="{54B7823D-498F-4CC1-B177-B7019B04BC59}" dt="2022-04-19T10:13:45.654" v="19405" actId="34135"/>
          <ac:picMkLst>
            <pc:docMk/>
            <pc:sldMk cId="2126649726" sldId="276"/>
            <ac:picMk id="5" creationId="{BB539568-B923-492A-B634-891DD049F20E}"/>
          </ac:picMkLst>
        </pc:picChg>
        <pc:cxnChg chg="add mod">
          <ac:chgData name="Paweł Wieczorkiewicz" userId="92c87937f2eaa97b" providerId="LiveId" clId="{54B7823D-498F-4CC1-B177-B7019B04BC59}" dt="2022-04-11T11:26:30.196" v="412"/>
          <ac:cxnSpMkLst>
            <pc:docMk/>
            <pc:sldMk cId="2126649726" sldId="276"/>
            <ac:cxnSpMk id="7" creationId="{074C0930-71D6-4A26-9D03-C9B19D4F1E3C}"/>
          </ac:cxnSpMkLst>
        </pc:cxnChg>
      </pc:sldChg>
      <pc:sldChg chg="addSp delSp modSp add del mod">
        <pc:chgData name="Paweł Wieczorkiewicz" userId="92c87937f2eaa97b" providerId="LiveId" clId="{54B7823D-498F-4CC1-B177-B7019B04BC59}" dt="2022-04-11T12:15:53.004" v="476" actId="2696"/>
        <pc:sldMkLst>
          <pc:docMk/>
          <pc:sldMk cId="2209029396" sldId="277"/>
        </pc:sldMkLst>
        <pc:spChg chg="del">
          <ac:chgData name="Paweł Wieczorkiewicz" userId="92c87937f2eaa97b" providerId="LiveId" clId="{54B7823D-498F-4CC1-B177-B7019B04BC59}" dt="2022-04-11T12:08:18.917" v="451" actId="21"/>
          <ac:spMkLst>
            <pc:docMk/>
            <pc:sldMk cId="2209029396" sldId="277"/>
            <ac:spMk id="4" creationId="{DBC2DFBD-50A9-4D89-A409-94F04DB37289}"/>
          </ac:spMkLst>
        </pc:spChg>
        <pc:spChg chg="del">
          <ac:chgData name="Paweł Wieczorkiewicz" userId="92c87937f2eaa97b" providerId="LiveId" clId="{54B7823D-498F-4CC1-B177-B7019B04BC59}" dt="2022-04-11T12:08:21.390" v="452" actId="21"/>
          <ac:spMkLst>
            <pc:docMk/>
            <pc:sldMk cId="2209029396" sldId="277"/>
            <ac:spMk id="6" creationId="{05DD675F-E4E5-485E-A906-4B8534574234}"/>
          </ac:spMkLst>
        </pc:spChg>
        <pc:spChg chg="del mod">
          <ac:chgData name="Paweł Wieczorkiewicz" userId="92c87937f2eaa97b" providerId="LiveId" clId="{54B7823D-498F-4CC1-B177-B7019B04BC59}" dt="2022-04-11T12:08:13.633" v="449" actId="21"/>
          <ac:spMkLst>
            <pc:docMk/>
            <pc:sldMk cId="2209029396" sldId="277"/>
            <ac:spMk id="8" creationId="{9E69FBF6-3056-4C3F-B5B5-99C8ABD33DC1}"/>
          </ac:spMkLst>
        </pc:spChg>
        <pc:picChg chg="del">
          <ac:chgData name="Paweł Wieczorkiewicz" userId="92c87937f2eaa97b" providerId="LiveId" clId="{54B7823D-498F-4CC1-B177-B7019B04BC59}" dt="2022-04-11T12:08:04.715" v="447" actId="478"/>
          <ac:picMkLst>
            <pc:docMk/>
            <pc:sldMk cId="2209029396" sldId="277"/>
            <ac:picMk id="5" creationId="{BB539568-B923-492A-B634-891DD049F20E}"/>
          </ac:picMkLst>
        </pc:picChg>
        <pc:picChg chg="add mod">
          <ac:chgData name="Paweł Wieczorkiewicz" userId="92c87937f2eaa97b" providerId="LiveId" clId="{54B7823D-498F-4CC1-B177-B7019B04BC59}" dt="2022-04-11T12:11:22.131" v="462" actId="1076"/>
          <ac:picMkLst>
            <pc:docMk/>
            <pc:sldMk cId="2209029396" sldId="277"/>
            <ac:picMk id="9" creationId="{D94DEC0F-26EA-492A-8EAE-A5A52FB821CE}"/>
          </ac:picMkLst>
        </pc:picChg>
        <pc:cxnChg chg="del">
          <ac:chgData name="Paweł Wieczorkiewicz" userId="92c87937f2eaa97b" providerId="LiveId" clId="{54B7823D-498F-4CC1-B177-B7019B04BC59}" dt="2022-04-11T12:08:15.560" v="450" actId="21"/>
          <ac:cxnSpMkLst>
            <pc:docMk/>
            <pc:sldMk cId="2209029396" sldId="277"/>
            <ac:cxnSpMk id="7" creationId="{074C0930-71D6-4A26-9D03-C9B19D4F1E3C}"/>
          </ac:cxnSpMkLst>
        </pc:cxnChg>
      </pc:sldChg>
      <pc:sldChg chg="modSp add del ord">
        <pc:chgData name="Paweł Wieczorkiewicz" userId="92c87937f2eaa97b" providerId="LiveId" clId="{54B7823D-498F-4CC1-B177-B7019B04BC59}" dt="2022-04-11T12:16:22.474" v="481" actId="2696"/>
        <pc:sldMkLst>
          <pc:docMk/>
          <pc:sldMk cId="3761899422" sldId="278"/>
        </pc:sldMkLst>
        <pc:picChg chg="mod">
          <ac:chgData name="Paweł Wieczorkiewicz" userId="92c87937f2eaa97b" providerId="LiveId" clId="{54B7823D-498F-4CC1-B177-B7019B04BC59}" dt="2022-04-11T12:14:35.237" v="467" actId="14826"/>
          <ac:picMkLst>
            <pc:docMk/>
            <pc:sldMk cId="3761899422" sldId="278"/>
            <ac:picMk id="5" creationId="{BB539568-B923-492A-B634-891DD049F20E}"/>
          </ac:picMkLst>
        </pc:picChg>
      </pc:sldChg>
      <pc:sldChg chg="addSp modSp add mod ord">
        <pc:chgData name="Paweł Wieczorkiewicz" userId="92c87937f2eaa97b" providerId="LiveId" clId="{54B7823D-498F-4CC1-B177-B7019B04BC59}" dt="2022-04-19T10:13:41.459" v="19404" actId="34135"/>
        <pc:sldMkLst>
          <pc:docMk/>
          <pc:sldMk cId="1537862469" sldId="279"/>
        </pc:sldMkLst>
        <pc:spChg chg="add mod">
          <ac:chgData name="Paweł Wieczorkiewicz" userId="92c87937f2eaa97b" providerId="LiveId" clId="{54B7823D-498F-4CC1-B177-B7019B04BC59}" dt="2022-04-11T13:20:56.814" v="599" actId="1076"/>
          <ac:spMkLst>
            <pc:docMk/>
            <pc:sldMk cId="1537862469" sldId="279"/>
            <ac:spMk id="2" creationId="{7F0B6D6C-10A1-430A-819C-B819A1B6624D}"/>
          </ac:spMkLst>
        </pc:spChg>
        <pc:spChg chg="mod">
          <ac:chgData name="Paweł Wieczorkiewicz" userId="92c87937f2eaa97b" providerId="LiveId" clId="{54B7823D-498F-4CC1-B177-B7019B04BC59}" dt="2022-04-12T09:28:43.036" v="2775"/>
          <ac:spMkLst>
            <pc:docMk/>
            <pc:sldMk cId="1537862469" sldId="279"/>
            <ac:spMk id="3" creationId="{D41A243E-D475-46A6-9ACC-11B3C8A744E5}"/>
          </ac:spMkLst>
        </pc:spChg>
        <pc:spChg chg="add mod">
          <ac:chgData name="Paweł Wieczorkiewicz" userId="92c87937f2eaa97b" providerId="LiveId" clId="{54B7823D-498F-4CC1-B177-B7019B04BC59}" dt="2022-04-12T16:45:17.937" v="13492" actId="1076"/>
          <ac:spMkLst>
            <pc:docMk/>
            <pc:sldMk cId="1537862469" sldId="279"/>
            <ac:spMk id="4" creationId="{5E203F80-C9C9-4851-A05E-C9ABAC665037}"/>
          </ac:spMkLst>
        </pc:spChg>
        <pc:picChg chg="mod">
          <ac:chgData name="Paweł Wieczorkiewicz" userId="92c87937f2eaa97b" providerId="LiveId" clId="{54B7823D-498F-4CC1-B177-B7019B04BC59}" dt="2022-04-19T10:13:41.459" v="19404" actId="34135"/>
          <ac:picMkLst>
            <pc:docMk/>
            <pc:sldMk cId="1537862469" sldId="279"/>
            <ac:picMk id="5" creationId="{BB539568-B923-492A-B634-891DD049F20E}"/>
          </ac:picMkLst>
        </pc:picChg>
      </pc:sldChg>
      <pc:sldChg chg="delSp modSp add del mod">
        <pc:chgData name="Paweł Wieczorkiewicz" userId="92c87937f2eaa97b" providerId="LiveId" clId="{54B7823D-498F-4CC1-B177-B7019B04BC59}" dt="2022-04-11T13:01:43.272" v="493" actId="2696"/>
        <pc:sldMkLst>
          <pc:docMk/>
          <pc:sldMk cId="2102575132" sldId="280"/>
        </pc:sldMkLst>
        <pc:picChg chg="del mod">
          <ac:chgData name="Paweł Wieczorkiewicz" userId="92c87937f2eaa97b" providerId="LiveId" clId="{54B7823D-498F-4CC1-B177-B7019B04BC59}" dt="2022-04-11T12:50:56.338" v="484" actId="478"/>
          <ac:picMkLst>
            <pc:docMk/>
            <pc:sldMk cId="2102575132" sldId="280"/>
            <ac:picMk id="5" creationId="{BB539568-B923-492A-B634-891DD049F20E}"/>
          </ac:picMkLst>
        </pc:picChg>
      </pc:sldChg>
      <pc:sldChg chg="delSp modSp add del mod">
        <pc:chgData name="Paweł Wieczorkiewicz" userId="92c87937f2eaa97b" providerId="LiveId" clId="{54B7823D-498F-4CC1-B177-B7019B04BC59}" dt="2022-04-11T13:21:25.496" v="600" actId="2696"/>
        <pc:sldMkLst>
          <pc:docMk/>
          <pc:sldMk cId="2952060318" sldId="280"/>
        </pc:sldMkLst>
        <pc:picChg chg="del mod">
          <ac:chgData name="Paweł Wieczorkiewicz" userId="92c87937f2eaa97b" providerId="LiveId" clId="{54B7823D-498F-4CC1-B177-B7019B04BC59}" dt="2022-04-11T13:02:44.089" v="496" actId="478"/>
          <ac:picMkLst>
            <pc:docMk/>
            <pc:sldMk cId="2952060318" sldId="280"/>
            <ac:picMk id="5" creationId="{BB539568-B923-492A-B634-891DD049F20E}"/>
          </ac:picMkLst>
        </pc:picChg>
      </pc:sldChg>
      <pc:sldChg chg="addSp modSp add mod">
        <pc:chgData name="Paweł Wieczorkiewicz" userId="92c87937f2eaa97b" providerId="LiveId" clId="{54B7823D-498F-4CC1-B177-B7019B04BC59}" dt="2022-04-19T10:17:48.444" v="19440" actId="34136"/>
        <pc:sldMkLst>
          <pc:docMk/>
          <pc:sldMk cId="3350411830" sldId="281"/>
        </pc:sldMkLst>
        <pc:spChg chg="mod">
          <ac:chgData name="Paweł Wieczorkiewicz" userId="92c87937f2eaa97b" providerId="LiveId" clId="{54B7823D-498F-4CC1-B177-B7019B04BC59}" dt="2022-04-12T09:28:49.302" v="2776"/>
          <ac:spMkLst>
            <pc:docMk/>
            <pc:sldMk cId="3350411830" sldId="281"/>
            <ac:spMk id="3" creationId="{D41A243E-D475-46A6-9ACC-11B3C8A744E5}"/>
          </ac:spMkLst>
        </pc:spChg>
        <pc:spChg chg="add mod">
          <ac:chgData name="Paweł Wieczorkiewicz" userId="92c87937f2eaa97b" providerId="LiveId" clId="{54B7823D-498F-4CC1-B177-B7019B04BC59}" dt="2022-04-12T16:46:02.988" v="13509" actId="207"/>
          <ac:spMkLst>
            <pc:docMk/>
            <pc:sldMk cId="3350411830" sldId="281"/>
            <ac:spMk id="4" creationId="{85C3BCE8-4CBB-470B-9A9F-A08E9965703C}"/>
          </ac:spMkLst>
        </pc:spChg>
        <pc:picChg chg="mod">
          <ac:chgData name="Paweł Wieczorkiewicz" userId="92c87937f2eaa97b" providerId="LiveId" clId="{54B7823D-498F-4CC1-B177-B7019B04BC59}" dt="2022-04-19T10:17:48.444" v="19440" actId="34136"/>
          <ac:picMkLst>
            <pc:docMk/>
            <pc:sldMk cId="3350411830" sldId="281"/>
            <ac:picMk id="5" creationId="{BB539568-B923-492A-B634-891DD049F20E}"/>
          </ac:picMkLst>
        </pc:picChg>
      </pc:sldChg>
      <pc:sldChg chg="modSp add mod">
        <pc:chgData name="Paweł Wieczorkiewicz" userId="92c87937f2eaa97b" providerId="LiveId" clId="{54B7823D-498F-4CC1-B177-B7019B04BC59}" dt="2022-04-19T10:15:30.745" v="19418" actId="34135"/>
        <pc:sldMkLst>
          <pc:docMk/>
          <pc:sldMk cId="1159117779" sldId="282"/>
        </pc:sldMkLst>
        <pc:spChg chg="mod">
          <ac:chgData name="Paweł Wieczorkiewicz" userId="92c87937f2eaa97b" providerId="LiveId" clId="{54B7823D-498F-4CC1-B177-B7019B04BC59}" dt="2022-04-12T09:28:56.650" v="2777"/>
          <ac:spMkLst>
            <pc:docMk/>
            <pc:sldMk cId="1159117779" sldId="282"/>
            <ac:spMk id="3" creationId="{D41A243E-D475-46A6-9ACC-11B3C8A744E5}"/>
          </ac:spMkLst>
        </pc:spChg>
        <pc:picChg chg="mod">
          <ac:chgData name="Paweł Wieczorkiewicz" userId="92c87937f2eaa97b" providerId="LiveId" clId="{54B7823D-498F-4CC1-B177-B7019B04BC59}" dt="2022-04-19T10:15:30.745" v="19418" actId="34135"/>
          <ac:picMkLst>
            <pc:docMk/>
            <pc:sldMk cId="1159117779" sldId="282"/>
            <ac:picMk id="5" creationId="{BB539568-B923-492A-B634-891DD049F20E}"/>
          </ac:picMkLst>
        </pc:picChg>
      </pc:sldChg>
      <pc:sldChg chg="modSp add mod">
        <pc:chgData name="Paweł Wieczorkiewicz" userId="92c87937f2eaa97b" providerId="LiveId" clId="{54B7823D-498F-4CC1-B177-B7019B04BC59}" dt="2022-04-19T10:19:20.445" v="19443" actId="34136"/>
        <pc:sldMkLst>
          <pc:docMk/>
          <pc:sldMk cId="3240639315" sldId="283"/>
        </pc:sldMkLst>
        <pc:spChg chg="mod">
          <ac:chgData name="Paweł Wieczorkiewicz" userId="92c87937f2eaa97b" providerId="LiveId" clId="{54B7823D-498F-4CC1-B177-B7019B04BC59}" dt="2022-04-12T09:29:41.667" v="2782"/>
          <ac:spMkLst>
            <pc:docMk/>
            <pc:sldMk cId="3240639315" sldId="283"/>
            <ac:spMk id="3" creationId="{D41A243E-D475-46A6-9ACC-11B3C8A744E5}"/>
          </ac:spMkLst>
        </pc:spChg>
        <pc:picChg chg="mod">
          <ac:chgData name="Paweł Wieczorkiewicz" userId="92c87937f2eaa97b" providerId="LiveId" clId="{54B7823D-498F-4CC1-B177-B7019B04BC59}" dt="2022-04-19T10:19:20.445" v="19443" actId="34136"/>
          <ac:picMkLst>
            <pc:docMk/>
            <pc:sldMk cId="3240639315" sldId="283"/>
            <ac:picMk id="5" creationId="{BB539568-B923-492A-B634-891DD049F20E}"/>
          </ac:picMkLst>
        </pc:picChg>
      </pc:sldChg>
      <pc:sldChg chg="modSp add mod">
        <pc:chgData name="Paweł Wieczorkiewicz" userId="92c87937f2eaa97b" providerId="LiveId" clId="{54B7823D-498F-4CC1-B177-B7019B04BC59}" dt="2022-04-19T10:21:40.590" v="19451" actId="34135"/>
        <pc:sldMkLst>
          <pc:docMk/>
          <pc:sldMk cId="1271825666" sldId="284"/>
        </pc:sldMkLst>
        <pc:spChg chg="mod">
          <ac:chgData name="Paweł Wieczorkiewicz" userId="92c87937f2eaa97b" providerId="LiveId" clId="{54B7823D-498F-4CC1-B177-B7019B04BC59}" dt="2022-04-12T09:29:46.698" v="2783"/>
          <ac:spMkLst>
            <pc:docMk/>
            <pc:sldMk cId="1271825666" sldId="284"/>
            <ac:spMk id="3" creationId="{D41A243E-D475-46A6-9ACC-11B3C8A744E5}"/>
          </ac:spMkLst>
        </pc:spChg>
        <pc:picChg chg="mod">
          <ac:chgData name="Paweł Wieczorkiewicz" userId="92c87937f2eaa97b" providerId="LiveId" clId="{54B7823D-498F-4CC1-B177-B7019B04BC59}" dt="2022-04-19T10:21:40.590" v="19451" actId="34135"/>
          <ac:picMkLst>
            <pc:docMk/>
            <pc:sldMk cId="1271825666" sldId="284"/>
            <ac:picMk id="5" creationId="{BB539568-B923-492A-B634-891DD049F20E}"/>
          </ac:picMkLst>
        </pc:picChg>
      </pc:sldChg>
      <pc:sldChg chg="modSp add mod">
        <pc:chgData name="Paweł Wieczorkiewicz" userId="92c87937f2eaa97b" providerId="LiveId" clId="{54B7823D-498F-4CC1-B177-B7019B04BC59}" dt="2022-04-19T10:21:36.696" v="19450" actId="34135"/>
        <pc:sldMkLst>
          <pc:docMk/>
          <pc:sldMk cId="406943965" sldId="285"/>
        </pc:sldMkLst>
        <pc:spChg chg="mod">
          <ac:chgData name="Paweł Wieczorkiewicz" userId="92c87937f2eaa97b" providerId="LiveId" clId="{54B7823D-498F-4CC1-B177-B7019B04BC59}" dt="2022-04-12T09:29:58.347" v="2784"/>
          <ac:spMkLst>
            <pc:docMk/>
            <pc:sldMk cId="406943965" sldId="285"/>
            <ac:spMk id="3" creationId="{D41A243E-D475-46A6-9ACC-11B3C8A744E5}"/>
          </ac:spMkLst>
        </pc:spChg>
        <pc:picChg chg="mod">
          <ac:chgData name="Paweł Wieczorkiewicz" userId="92c87937f2eaa97b" providerId="LiveId" clId="{54B7823D-498F-4CC1-B177-B7019B04BC59}" dt="2022-04-19T10:21:36.696" v="19450" actId="34135"/>
          <ac:picMkLst>
            <pc:docMk/>
            <pc:sldMk cId="406943965" sldId="285"/>
            <ac:picMk id="5" creationId="{BB539568-B923-492A-B634-891DD049F20E}"/>
          </ac:picMkLst>
        </pc:picChg>
      </pc:sldChg>
      <pc:sldChg chg="modSp new mod">
        <pc:chgData name="Paweł Wieczorkiewicz" userId="92c87937f2eaa97b" providerId="LiveId" clId="{54B7823D-498F-4CC1-B177-B7019B04BC59}" dt="2022-04-19T12:59:13.067" v="20905" actId="27636"/>
        <pc:sldMkLst>
          <pc:docMk/>
          <pc:sldMk cId="3074303453" sldId="286"/>
        </pc:sldMkLst>
        <pc:spChg chg="mod">
          <ac:chgData name="Paweł Wieczorkiewicz" userId="92c87937f2eaa97b" providerId="LiveId" clId="{54B7823D-498F-4CC1-B177-B7019B04BC59}" dt="2022-04-11T13:37:13.856" v="1283" actId="20577"/>
          <ac:spMkLst>
            <pc:docMk/>
            <pc:sldMk cId="3074303453" sldId="286"/>
            <ac:spMk id="2" creationId="{94B65A3D-1673-4EC1-AB87-FAB961A0B1CB}"/>
          </ac:spMkLst>
        </pc:spChg>
        <pc:spChg chg="mod">
          <ac:chgData name="Paweł Wieczorkiewicz" userId="92c87937f2eaa97b" providerId="LiveId" clId="{54B7823D-498F-4CC1-B177-B7019B04BC59}" dt="2022-04-12T08:55:54.009" v="2206" actId="20577"/>
          <ac:spMkLst>
            <pc:docMk/>
            <pc:sldMk cId="3074303453" sldId="286"/>
            <ac:spMk id="3" creationId="{CDD7698C-939B-41A7-8B78-56B8C60E6F12}"/>
          </ac:spMkLst>
        </pc:spChg>
        <pc:spChg chg="mod">
          <ac:chgData name="Paweł Wieczorkiewicz" userId="92c87937f2eaa97b" providerId="LiveId" clId="{54B7823D-498F-4CC1-B177-B7019B04BC59}" dt="2022-04-19T12:59:13.067" v="20905" actId="27636"/>
          <ac:spMkLst>
            <pc:docMk/>
            <pc:sldMk cId="3074303453" sldId="286"/>
            <ac:spMk id="4" creationId="{BDC70E29-9261-479B-971F-2B49BACB1C2A}"/>
          </ac:spMkLst>
        </pc:spChg>
      </pc:sldChg>
      <pc:sldChg chg="modSp add mod">
        <pc:chgData name="Paweł Wieczorkiewicz" userId="92c87937f2eaa97b" providerId="LiveId" clId="{54B7823D-498F-4CC1-B177-B7019B04BC59}" dt="2022-04-19T11:25:42.529" v="20567" actId="34135"/>
        <pc:sldMkLst>
          <pc:docMk/>
          <pc:sldMk cId="3556660272" sldId="287"/>
        </pc:sldMkLst>
        <pc:picChg chg="mod">
          <ac:chgData name="Paweł Wieczorkiewicz" userId="92c87937f2eaa97b" providerId="LiveId" clId="{54B7823D-498F-4CC1-B177-B7019B04BC59}" dt="2022-04-19T11:25:42.529" v="20567" actId="34135"/>
          <ac:picMkLst>
            <pc:docMk/>
            <pc:sldMk cId="3556660272" sldId="287"/>
            <ac:picMk id="5" creationId="{DADD8835-08D2-4830-8750-08062DE46670}"/>
          </ac:picMkLst>
        </pc:picChg>
      </pc:sldChg>
      <pc:sldChg chg="modSp add mod">
        <pc:chgData name="Paweł Wieczorkiewicz" userId="92c87937f2eaa97b" providerId="LiveId" clId="{54B7823D-498F-4CC1-B177-B7019B04BC59}" dt="2022-04-19T11:25:45.735" v="20568" actId="34135"/>
        <pc:sldMkLst>
          <pc:docMk/>
          <pc:sldMk cId="2339693175" sldId="288"/>
        </pc:sldMkLst>
        <pc:picChg chg="mod">
          <ac:chgData name="Paweł Wieczorkiewicz" userId="92c87937f2eaa97b" providerId="LiveId" clId="{54B7823D-498F-4CC1-B177-B7019B04BC59}" dt="2022-04-19T11:25:45.735" v="20568" actId="34135"/>
          <ac:picMkLst>
            <pc:docMk/>
            <pc:sldMk cId="2339693175" sldId="288"/>
            <ac:picMk id="5" creationId="{DADD8835-08D2-4830-8750-08062DE46670}"/>
          </ac:picMkLst>
        </pc:picChg>
      </pc:sldChg>
      <pc:sldChg chg="modSp add">
        <pc:chgData name="Paweł Wieczorkiewicz" userId="92c87937f2eaa97b" providerId="LiveId" clId="{54B7823D-498F-4CC1-B177-B7019B04BC59}" dt="2022-04-11T14:56:00.795" v="1577" actId="14826"/>
        <pc:sldMkLst>
          <pc:docMk/>
          <pc:sldMk cId="2102039670" sldId="289"/>
        </pc:sldMkLst>
        <pc:picChg chg="mod">
          <ac:chgData name="Paweł Wieczorkiewicz" userId="92c87937f2eaa97b" providerId="LiveId" clId="{54B7823D-498F-4CC1-B177-B7019B04BC59}" dt="2022-04-11T14:56:00.795" v="1577" actId="14826"/>
          <ac:picMkLst>
            <pc:docMk/>
            <pc:sldMk cId="2102039670" sldId="289"/>
            <ac:picMk id="5" creationId="{DADD8835-08D2-4830-8750-08062DE46670}"/>
          </ac:picMkLst>
        </pc:picChg>
      </pc:sldChg>
      <pc:sldChg chg="modSp add">
        <pc:chgData name="Paweł Wieczorkiewicz" userId="92c87937f2eaa97b" providerId="LiveId" clId="{54B7823D-498F-4CC1-B177-B7019B04BC59}" dt="2022-04-11T14:56:43.440" v="1578" actId="14826"/>
        <pc:sldMkLst>
          <pc:docMk/>
          <pc:sldMk cId="3239859730" sldId="290"/>
        </pc:sldMkLst>
        <pc:picChg chg="mod">
          <ac:chgData name="Paweł Wieczorkiewicz" userId="92c87937f2eaa97b" providerId="LiveId" clId="{54B7823D-498F-4CC1-B177-B7019B04BC59}" dt="2022-04-11T14:56:43.440" v="1578" actId="14826"/>
          <ac:picMkLst>
            <pc:docMk/>
            <pc:sldMk cId="3239859730" sldId="290"/>
            <ac:picMk id="5" creationId="{DADD8835-08D2-4830-8750-08062DE46670}"/>
          </ac:picMkLst>
        </pc:picChg>
      </pc:sldChg>
      <pc:sldChg chg="modSp add">
        <pc:chgData name="Paweł Wieczorkiewicz" userId="92c87937f2eaa97b" providerId="LiveId" clId="{54B7823D-498F-4CC1-B177-B7019B04BC59}" dt="2022-04-11T14:57:59.416" v="1580" actId="14826"/>
        <pc:sldMkLst>
          <pc:docMk/>
          <pc:sldMk cId="4087667459" sldId="291"/>
        </pc:sldMkLst>
        <pc:picChg chg="mod">
          <ac:chgData name="Paweł Wieczorkiewicz" userId="92c87937f2eaa97b" providerId="LiveId" clId="{54B7823D-498F-4CC1-B177-B7019B04BC59}" dt="2022-04-11T14:57:59.416" v="1580" actId="14826"/>
          <ac:picMkLst>
            <pc:docMk/>
            <pc:sldMk cId="4087667459" sldId="291"/>
            <ac:picMk id="5" creationId="{DADD8835-08D2-4830-8750-08062DE46670}"/>
          </ac:picMkLst>
        </pc:picChg>
      </pc:sldChg>
      <pc:sldChg chg="modSp add del">
        <pc:chgData name="Paweł Wieczorkiewicz" userId="92c87937f2eaa97b" providerId="LiveId" clId="{54B7823D-498F-4CC1-B177-B7019B04BC59}" dt="2022-04-12T09:43:53.182" v="3435" actId="2696"/>
        <pc:sldMkLst>
          <pc:docMk/>
          <pc:sldMk cId="1969007113" sldId="292"/>
        </pc:sldMkLst>
        <pc:picChg chg="mod">
          <ac:chgData name="Paweł Wieczorkiewicz" userId="92c87937f2eaa97b" providerId="LiveId" clId="{54B7823D-498F-4CC1-B177-B7019B04BC59}" dt="2022-04-11T14:58:16.903" v="1582" actId="14826"/>
          <ac:picMkLst>
            <pc:docMk/>
            <pc:sldMk cId="1969007113" sldId="292"/>
            <ac:picMk id="5" creationId="{DADD8835-08D2-4830-8750-08062DE46670}"/>
          </ac:picMkLst>
        </pc:picChg>
      </pc:sldChg>
      <pc:sldChg chg="modSp add del">
        <pc:chgData name="Paweł Wieczorkiewicz" userId="92c87937f2eaa97b" providerId="LiveId" clId="{54B7823D-498F-4CC1-B177-B7019B04BC59}" dt="2022-04-12T09:43:56.673" v="3436" actId="2696"/>
        <pc:sldMkLst>
          <pc:docMk/>
          <pc:sldMk cId="1843167922" sldId="293"/>
        </pc:sldMkLst>
        <pc:picChg chg="mod">
          <ac:chgData name="Paweł Wieczorkiewicz" userId="92c87937f2eaa97b" providerId="LiveId" clId="{54B7823D-498F-4CC1-B177-B7019B04BC59}" dt="2022-04-11T14:58:36.494" v="1584" actId="14826"/>
          <ac:picMkLst>
            <pc:docMk/>
            <pc:sldMk cId="1843167922" sldId="293"/>
            <ac:picMk id="5" creationId="{DADD8835-08D2-4830-8750-08062DE46670}"/>
          </ac:picMkLst>
        </pc:picChg>
      </pc:sldChg>
      <pc:sldChg chg="addSp delSp modSp add mod">
        <pc:chgData name="Paweł Wieczorkiewicz" userId="92c87937f2eaa97b" providerId="LiveId" clId="{54B7823D-498F-4CC1-B177-B7019B04BC59}" dt="2022-04-11T14:59:42.632" v="1589" actId="14826"/>
        <pc:sldMkLst>
          <pc:docMk/>
          <pc:sldMk cId="738802221" sldId="294"/>
        </pc:sldMkLst>
        <pc:picChg chg="add del mod">
          <ac:chgData name="Paweł Wieczorkiewicz" userId="92c87937f2eaa97b" providerId="LiveId" clId="{54B7823D-498F-4CC1-B177-B7019B04BC59}" dt="2022-04-11T14:59:42.632" v="1589" actId="14826"/>
          <ac:picMkLst>
            <pc:docMk/>
            <pc:sldMk cId="738802221" sldId="294"/>
            <ac:picMk id="5" creationId="{DADD8835-08D2-4830-8750-08062DE46670}"/>
          </ac:picMkLst>
        </pc:picChg>
      </pc:sldChg>
      <pc:sldChg chg="addSp delSp modSp add mod">
        <pc:chgData name="Paweł Wieczorkiewicz" userId="92c87937f2eaa97b" providerId="LiveId" clId="{54B7823D-498F-4CC1-B177-B7019B04BC59}" dt="2022-04-12T11:56:50.139" v="6933" actId="20577"/>
        <pc:sldMkLst>
          <pc:docMk/>
          <pc:sldMk cId="2502345258" sldId="295"/>
        </pc:sldMkLst>
        <pc:spChg chg="del">
          <ac:chgData name="Paweł Wieczorkiewicz" userId="92c87937f2eaa97b" providerId="LiveId" clId="{54B7823D-498F-4CC1-B177-B7019B04BC59}" dt="2022-04-11T15:01:27.919" v="1598" actId="21"/>
          <ac:spMkLst>
            <pc:docMk/>
            <pc:sldMk cId="2502345258" sldId="295"/>
            <ac:spMk id="2" creationId="{3ED0C225-92A8-4BEA-A887-364A28D87D82}"/>
          </ac:spMkLst>
        </pc:spChg>
        <pc:spChg chg="mod">
          <ac:chgData name="Paweł Wieczorkiewicz" userId="92c87937f2eaa97b" providerId="LiveId" clId="{54B7823D-498F-4CC1-B177-B7019B04BC59}" dt="2022-04-12T11:56:50.139" v="6933" actId="20577"/>
          <ac:spMkLst>
            <pc:docMk/>
            <pc:sldMk cId="2502345258" sldId="295"/>
            <ac:spMk id="3" creationId="{FFF41962-8330-4F4A-B674-9ED3F60421B2}"/>
          </ac:spMkLst>
        </pc:spChg>
        <pc:picChg chg="add mod">
          <ac:chgData name="Paweł Wieczorkiewicz" userId="92c87937f2eaa97b" providerId="LiveId" clId="{54B7823D-498F-4CC1-B177-B7019B04BC59}" dt="2022-04-11T15:01:35.426" v="1599" actId="34135"/>
          <ac:picMkLst>
            <pc:docMk/>
            <pc:sldMk cId="2502345258" sldId="295"/>
            <ac:picMk id="4" creationId="{99A21CA0-E9B4-4639-9A06-C879D0049E1D}"/>
          </ac:picMkLst>
        </pc:picChg>
      </pc:sldChg>
      <pc:sldChg chg="addSp modSp add mod">
        <pc:chgData name="Paweł Wieczorkiewicz" userId="92c87937f2eaa97b" providerId="LiveId" clId="{54B7823D-498F-4CC1-B177-B7019B04BC59}" dt="2022-04-12T17:17:27.054" v="14099" actId="1076"/>
        <pc:sldMkLst>
          <pc:docMk/>
          <pc:sldMk cId="4214311496" sldId="296"/>
        </pc:sldMkLst>
        <pc:spChg chg="add mod">
          <ac:chgData name="Paweł Wieczorkiewicz" userId="92c87937f2eaa97b" providerId="LiveId" clId="{54B7823D-498F-4CC1-B177-B7019B04BC59}" dt="2022-04-11T15:02:49.491" v="1607" actId="1582"/>
          <ac:spMkLst>
            <pc:docMk/>
            <pc:sldMk cId="4214311496" sldId="296"/>
            <ac:spMk id="2" creationId="{9E91ACF1-8636-4AE1-A582-A39CCCE14F98}"/>
          </ac:spMkLst>
        </pc:spChg>
        <pc:spChg chg="mod">
          <ac:chgData name="Paweł Wieczorkiewicz" userId="92c87937f2eaa97b" providerId="LiveId" clId="{54B7823D-498F-4CC1-B177-B7019B04BC59}" dt="2022-04-12T13:49:10.691" v="9734" actId="20577"/>
          <ac:spMkLst>
            <pc:docMk/>
            <pc:sldMk cId="4214311496" sldId="296"/>
            <ac:spMk id="3" creationId="{FFF41962-8330-4F4A-B674-9ED3F60421B2}"/>
          </ac:spMkLst>
        </pc:spChg>
        <pc:spChg chg="add mod">
          <ac:chgData name="Paweł Wieczorkiewicz" userId="92c87937f2eaa97b" providerId="LiveId" clId="{54B7823D-498F-4CC1-B177-B7019B04BC59}" dt="2022-04-12T13:58:22.489" v="9896" actId="14100"/>
          <ac:spMkLst>
            <pc:docMk/>
            <pc:sldMk cId="4214311496" sldId="296"/>
            <ac:spMk id="5" creationId="{116BA8B2-A48F-4BF9-8BD2-C49B86074387}"/>
          </ac:spMkLst>
        </pc:spChg>
        <pc:spChg chg="add mod">
          <ac:chgData name="Paweł Wieczorkiewicz" userId="92c87937f2eaa97b" providerId="LiveId" clId="{54B7823D-498F-4CC1-B177-B7019B04BC59}" dt="2022-04-12T17:17:27.054" v="14099" actId="1076"/>
          <ac:spMkLst>
            <pc:docMk/>
            <pc:sldMk cId="4214311496" sldId="296"/>
            <ac:spMk id="6" creationId="{F20CB879-0B51-4E9E-8D21-2AB961EC45E2}"/>
          </ac:spMkLst>
        </pc:spChg>
      </pc:sldChg>
      <pc:sldChg chg="addSp delSp modSp add mod">
        <pc:chgData name="Paweł Wieczorkiewicz" userId="92c87937f2eaa97b" providerId="LiveId" clId="{54B7823D-498F-4CC1-B177-B7019B04BC59}" dt="2022-04-12T17:17:33.005" v="14105" actId="20577"/>
        <pc:sldMkLst>
          <pc:docMk/>
          <pc:sldMk cId="1441890375" sldId="297"/>
        </pc:sldMkLst>
        <pc:spChg chg="add del">
          <ac:chgData name="Paweł Wieczorkiewicz" userId="92c87937f2eaa97b" providerId="LiveId" clId="{54B7823D-498F-4CC1-B177-B7019B04BC59}" dt="2022-04-11T15:04:10.480" v="1615" actId="11529"/>
          <ac:spMkLst>
            <pc:docMk/>
            <pc:sldMk cId="1441890375" sldId="297"/>
            <ac:spMk id="2" creationId="{AA9F4F81-881B-4398-8B50-3DA3BA742394}"/>
          </ac:spMkLst>
        </pc:spChg>
        <pc:spChg chg="mod">
          <ac:chgData name="Paweł Wieczorkiewicz" userId="92c87937f2eaa97b" providerId="LiveId" clId="{54B7823D-498F-4CC1-B177-B7019B04BC59}" dt="2022-04-12T13:49:01.145" v="9728" actId="20577"/>
          <ac:spMkLst>
            <pc:docMk/>
            <pc:sldMk cId="1441890375" sldId="297"/>
            <ac:spMk id="3" creationId="{FFF41962-8330-4F4A-B674-9ED3F60421B2}"/>
          </ac:spMkLst>
        </pc:spChg>
        <pc:spChg chg="add del mod">
          <ac:chgData name="Paweł Wieczorkiewicz" userId="92c87937f2eaa97b" providerId="LiveId" clId="{54B7823D-498F-4CC1-B177-B7019B04BC59}" dt="2022-04-11T15:05:09.295" v="1621" actId="11529"/>
          <ac:spMkLst>
            <pc:docMk/>
            <pc:sldMk cId="1441890375" sldId="297"/>
            <ac:spMk id="5" creationId="{526EDD5E-19C8-4F92-BD34-C5A1AC1CAA5D}"/>
          </ac:spMkLst>
        </pc:spChg>
        <pc:spChg chg="add mod">
          <ac:chgData name="Paweł Wieczorkiewicz" userId="92c87937f2eaa97b" providerId="LiveId" clId="{54B7823D-498F-4CC1-B177-B7019B04BC59}" dt="2022-04-11T15:06:36.761" v="1627" actId="1582"/>
          <ac:spMkLst>
            <pc:docMk/>
            <pc:sldMk cId="1441890375" sldId="297"/>
            <ac:spMk id="6" creationId="{360965BB-BEFC-431E-9C40-5A5447FFC344}"/>
          </ac:spMkLst>
        </pc:spChg>
        <pc:spChg chg="add mod">
          <ac:chgData name="Paweł Wieczorkiewicz" userId="92c87937f2eaa97b" providerId="LiveId" clId="{54B7823D-498F-4CC1-B177-B7019B04BC59}" dt="2022-04-12T13:57:59.990" v="9894" actId="14100"/>
          <ac:spMkLst>
            <pc:docMk/>
            <pc:sldMk cId="1441890375" sldId="297"/>
            <ac:spMk id="7" creationId="{5DF2424C-34EC-443F-9395-01272F718707}"/>
          </ac:spMkLst>
        </pc:spChg>
        <pc:spChg chg="add mod">
          <ac:chgData name="Paweł Wieczorkiewicz" userId="92c87937f2eaa97b" providerId="LiveId" clId="{54B7823D-498F-4CC1-B177-B7019B04BC59}" dt="2022-04-12T17:17:33.005" v="14105" actId="20577"/>
          <ac:spMkLst>
            <pc:docMk/>
            <pc:sldMk cId="1441890375" sldId="297"/>
            <ac:spMk id="8" creationId="{9DFF7EE3-289E-41F5-BAC3-A5710898AAC0}"/>
          </ac:spMkLst>
        </pc:spChg>
      </pc:sldChg>
      <pc:sldChg chg="addSp delSp modSp add del mod">
        <pc:chgData name="Paweł Wieczorkiewicz" userId="92c87937f2eaa97b" providerId="LiveId" clId="{54B7823D-498F-4CC1-B177-B7019B04BC59}" dt="2022-04-12T08:51:37.600" v="1975" actId="2696"/>
        <pc:sldMkLst>
          <pc:docMk/>
          <pc:sldMk cId="337230035" sldId="298"/>
        </pc:sldMkLst>
        <pc:spChg chg="mod">
          <ac:chgData name="Paweł Wieczorkiewicz" userId="92c87937f2eaa97b" providerId="LiveId" clId="{54B7823D-498F-4CC1-B177-B7019B04BC59}" dt="2022-04-12T08:47:38.634" v="1934" actId="34135"/>
          <ac:spMkLst>
            <pc:docMk/>
            <pc:sldMk cId="337230035" sldId="298"/>
            <ac:spMk id="2" creationId="{3ED0C225-92A8-4BEA-A887-364A28D87D82}"/>
          </ac:spMkLst>
        </pc:spChg>
        <pc:spChg chg="mod">
          <ac:chgData name="Paweł Wieczorkiewicz" userId="92c87937f2eaa97b" providerId="LiveId" clId="{54B7823D-498F-4CC1-B177-B7019B04BC59}" dt="2022-04-12T08:34:16.223" v="1751" actId="20577"/>
          <ac:spMkLst>
            <pc:docMk/>
            <pc:sldMk cId="337230035" sldId="298"/>
            <ac:spMk id="3" creationId="{FFF41962-8330-4F4A-B674-9ED3F60421B2}"/>
          </ac:spMkLst>
        </pc:spChg>
        <pc:spChg chg="add mod">
          <ac:chgData name="Paweł Wieczorkiewicz" userId="92c87937f2eaa97b" providerId="LiveId" clId="{54B7823D-498F-4CC1-B177-B7019B04BC59}" dt="2022-04-12T08:33:18.808" v="1723" actId="20577"/>
          <ac:spMkLst>
            <pc:docMk/>
            <pc:sldMk cId="337230035" sldId="298"/>
            <ac:spMk id="6" creationId="{C6089DDF-1AC9-483E-BC8D-0917A3C6C13D}"/>
          </ac:spMkLst>
        </pc:spChg>
        <pc:spChg chg="add del mod">
          <ac:chgData name="Paweł Wieczorkiewicz" userId="92c87937f2eaa97b" providerId="LiveId" clId="{54B7823D-498F-4CC1-B177-B7019B04BC59}" dt="2022-04-12T08:44:25.113" v="1916" actId="478"/>
          <ac:spMkLst>
            <pc:docMk/>
            <pc:sldMk cId="337230035" sldId="298"/>
            <ac:spMk id="7" creationId="{0D587AD6-84C7-4C2F-8C0B-3D5489F9B46E}"/>
          </ac:spMkLst>
        </pc:spChg>
        <pc:spChg chg="add del">
          <ac:chgData name="Paweł Wieczorkiewicz" userId="92c87937f2eaa97b" providerId="LiveId" clId="{54B7823D-498F-4CC1-B177-B7019B04BC59}" dt="2022-04-12T08:42:07.802" v="1882" actId="11529"/>
          <ac:spMkLst>
            <pc:docMk/>
            <pc:sldMk cId="337230035" sldId="298"/>
            <ac:spMk id="16" creationId="{3F4F9105-B84D-4D18-AFA3-62E1F523780A}"/>
          </ac:spMkLst>
        </pc:spChg>
        <pc:spChg chg="add mod">
          <ac:chgData name="Paweł Wieczorkiewicz" userId="92c87937f2eaa97b" providerId="LiveId" clId="{54B7823D-498F-4CC1-B177-B7019B04BC59}" dt="2022-04-12T08:42:53.785" v="1890" actId="13822"/>
          <ac:spMkLst>
            <pc:docMk/>
            <pc:sldMk cId="337230035" sldId="298"/>
            <ac:spMk id="17" creationId="{6C5E3234-42A8-4219-A352-EC83265704FC}"/>
          </ac:spMkLst>
        </pc:spChg>
        <pc:spChg chg="add mod">
          <ac:chgData name="Paweł Wieczorkiewicz" userId="92c87937f2eaa97b" providerId="LiveId" clId="{54B7823D-498F-4CC1-B177-B7019B04BC59}" dt="2022-04-12T08:43:35.783" v="1895" actId="14100"/>
          <ac:spMkLst>
            <pc:docMk/>
            <pc:sldMk cId="337230035" sldId="298"/>
            <ac:spMk id="18" creationId="{BE4046CB-6F93-4B14-87CE-890962C9E1B5}"/>
          </ac:spMkLst>
        </pc:spChg>
        <pc:spChg chg="add mod">
          <ac:chgData name="Paweł Wieczorkiewicz" userId="92c87937f2eaa97b" providerId="LiveId" clId="{54B7823D-498F-4CC1-B177-B7019B04BC59}" dt="2022-04-12T08:43:57.376" v="1905" actId="1076"/>
          <ac:spMkLst>
            <pc:docMk/>
            <pc:sldMk cId="337230035" sldId="298"/>
            <ac:spMk id="19" creationId="{740F9DC8-484C-4CB1-96EA-92B14528F51C}"/>
          </ac:spMkLst>
        </pc:spChg>
        <pc:spChg chg="add mod">
          <ac:chgData name="Paweł Wieczorkiewicz" userId="92c87937f2eaa97b" providerId="LiveId" clId="{54B7823D-498F-4CC1-B177-B7019B04BC59}" dt="2022-04-12T08:44:14.881" v="1915" actId="20577"/>
          <ac:spMkLst>
            <pc:docMk/>
            <pc:sldMk cId="337230035" sldId="298"/>
            <ac:spMk id="20" creationId="{80998729-F4FB-4015-B805-16887CAFBE0C}"/>
          </ac:spMkLst>
        </pc:spChg>
        <pc:spChg chg="add mod">
          <ac:chgData name="Paweł Wieczorkiewicz" userId="92c87937f2eaa97b" providerId="LiveId" clId="{54B7823D-498F-4CC1-B177-B7019B04BC59}" dt="2022-04-12T08:45:14.589" v="1922" actId="208"/>
          <ac:spMkLst>
            <pc:docMk/>
            <pc:sldMk cId="337230035" sldId="298"/>
            <ac:spMk id="21" creationId="{83CED0C2-CE03-471B-B2AF-6EBD8C2B112E}"/>
          </ac:spMkLst>
        </pc:spChg>
        <pc:picChg chg="add mod modCrop">
          <ac:chgData name="Paweł Wieczorkiewicz" userId="92c87937f2eaa97b" providerId="LiveId" clId="{54B7823D-498F-4CC1-B177-B7019B04BC59}" dt="2022-04-12T08:30:27.840" v="1664" actId="14100"/>
          <ac:picMkLst>
            <pc:docMk/>
            <pc:sldMk cId="337230035" sldId="298"/>
            <ac:picMk id="5" creationId="{3F010468-314A-4EA5-ABD5-7573614DBB13}"/>
          </ac:picMkLst>
        </pc:picChg>
        <pc:cxnChg chg="add del mod">
          <ac:chgData name="Paweł Wieczorkiewicz" userId="92c87937f2eaa97b" providerId="LiveId" clId="{54B7823D-498F-4CC1-B177-B7019B04BC59}" dt="2022-04-12T08:41:44.586" v="1880" actId="478"/>
          <ac:cxnSpMkLst>
            <pc:docMk/>
            <pc:sldMk cId="337230035" sldId="298"/>
            <ac:cxnSpMk id="9" creationId="{F78BA550-8EBA-444F-ACCA-FCA81C9934F7}"/>
          </ac:cxnSpMkLst>
        </pc:cxnChg>
        <pc:cxnChg chg="add mod">
          <ac:chgData name="Paweł Wieczorkiewicz" userId="92c87937f2eaa97b" providerId="LiveId" clId="{54B7823D-498F-4CC1-B177-B7019B04BC59}" dt="2022-04-12T08:46:33.339" v="1933" actId="692"/>
          <ac:cxnSpMkLst>
            <pc:docMk/>
            <pc:sldMk cId="337230035" sldId="298"/>
            <ac:cxnSpMk id="23" creationId="{6D78C15A-334A-4037-979D-3C813E2944F3}"/>
          </ac:cxnSpMkLst>
        </pc:cxnChg>
      </pc:sldChg>
      <pc:sldChg chg="add del">
        <pc:chgData name="Paweł Wieczorkiewicz" userId="92c87937f2eaa97b" providerId="LiveId" clId="{54B7823D-498F-4CC1-B177-B7019B04BC59}" dt="2022-04-12T08:51:33.811" v="1974" actId="2696"/>
        <pc:sldMkLst>
          <pc:docMk/>
          <pc:sldMk cId="3952317407" sldId="299"/>
        </pc:sldMkLst>
      </pc:sldChg>
      <pc:sldChg chg="delSp modSp add mod">
        <pc:chgData name="Paweł Wieczorkiewicz" userId="92c87937f2eaa97b" providerId="LiveId" clId="{54B7823D-498F-4CC1-B177-B7019B04BC59}" dt="2022-04-12T14:00:40.324" v="9946" actId="20577"/>
        <pc:sldMkLst>
          <pc:docMk/>
          <pc:sldMk cId="2607893520" sldId="300"/>
        </pc:sldMkLst>
        <pc:spChg chg="mod">
          <ac:chgData name="Paweł Wieczorkiewicz" userId="92c87937f2eaa97b" providerId="LiveId" clId="{54B7823D-498F-4CC1-B177-B7019B04BC59}" dt="2022-04-12T14:00:40.324" v="9946" actId="20577"/>
          <ac:spMkLst>
            <pc:docMk/>
            <pc:sldMk cId="2607893520" sldId="300"/>
            <ac:spMk id="2" creationId="{3ED0C225-92A8-4BEA-A887-364A28D87D82}"/>
          </ac:spMkLst>
        </pc:spChg>
        <pc:cxnChg chg="del">
          <ac:chgData name="Paweł Wieczorkiewicz" userId="92c87937f2eaa97b" providerId="LiveId" clId="{54B7823D-498F-4CC1-B177-B7019B04BC59}" dt="2022-04-12T08:48:11.518" v="1937" actId="478"/>
          <ac:cxnSpMkLst>
            <pc:docMk/>
            <pc:sldMk cId="2607893520" sldId="300"/>
            <ac:cxnSpMk id="23" creationId="{6D78C15A-334A-4037-979D-3C813E2944F3}"/>
          </ac:cxnSpMkLst>
        </pc:cxnChg>
      </pc:sldChg>
      <pc:sldChg chg="delSp modSp add mod ord">
        <pc:chgData name="Paweł Wieczorkiewicz" userId="92c87937f2eaa97b" providerId="LiveId" clId="{54B7823D-498F-4CC1-B177-B7019B04BC59}" dt="2022-04-12T08:51:22.814" v="1973" actId="478"/>
        <pc:sldMkLst>
          <pc:docMk/>
          <pc:sldMk cId="2231835347" sldId="301"/>
        </pc:sldMkLst>
        <pc:spChg chg="mod">
          <ac:chgData name="Paweł Wieczorkiewicz" userId="92c87937f2eaa97b" providerId="LiveId" clId="{54B7823D-498F-4CC1-B177-B7019B04BC59}" dt="2022-04-12T08:51:17.849" v="1971" actId="20577"/>
          <ac:spMkLst>
            <pc:docMk/>
            <pc:sldMk cId="2231835347" sldId="301"/>
            <ac:spMk id="2" creationId="{3ED0C225-92A8-4BEA-A887-364A28D87D82}"/>
          </ac:spMkLst>
        </pc:spChg>
        <pc:spChg chg="del">
          <ac:chgData name="Paweł Wieczorkiewicz" userId="92c87937f2eaa97b" providerId="LiveId" clId="{54B7823D-498F-4CC1-B177-B7019B04BC59}" dt="2022-04-12T08:51:22.814" v="1973" actId="478"/>
          <ac:spMkLst>
            <pc:docMk/>
            <pc:sldMk cId="2231835347" sldId="301"/>
            <ac:spMk id="17" creationId="{6C5E3234-42A8-4219-A352-EC83265704FC}"/>
          </ac:spMkLst>
        </pc:spChg>
        <pc:spChg chg="del">
          <ac:chgData name="Paweł Wieczorkiewicz" userId="92c87937f2eaa97b" providerId="LiveId" clId="{54B7823D-498F-4CC1-B177-B7019B04BC59}" dt="2022-04-12T08:50:27.384" v="1957" actId="478"/>
          <ac:spMkLst>
            <pc:docMk/>
            <pc:sldMk cId="2231835347" sldId="301"/>
            <ac:spMk id="18" creationId="{BE4046CB-6F93-4B14-87CE-890962C9E1B5}"/>
          </ac:spMkLst>
        </pc:spChg>
        <pc:spChg chg="del">
          <ac:chgData name="Paweł Wieczorkiewicz" userId="92c87937f2eaa97b" providerId="LiveId" clId="{54B7823D-498F-4CC1-B177-B7019B04BC59}" dt="2022-04-12T08:51:21.062" v="1972" actId="478"/>
          <ac:spMkLst>
            <pc:docMk/>
            <pc:sldMk cId="2231835347" sldId="301"/>
            <ac:spMk id="19" creationId="{740F9DC8-484C-4CB1-96EA-92B14528F51C}"/>
          </ac:spMkLst>
        </pc:spChg>
        <pc:spChg chg="del mod">
          <ac:chgData name="Paweł Wieczorkiewicz" userId="92c87937f2eaa97b" providerId="LiveId" clId="{54B7823D-498F-4CC1-B177-B7019B04BC59}" dt="2022-04-12T08:50:25.193" v="1956" actId="478"/>
          <ac:spMkLst>
            <pc:docMk/>
            <pc:sldMk cId="2231835347" sldId="301"/>
            <ac:spMk id="20" creationId="{80998729-F4FB-4015-B805-16887CAFBE0C}"/>
          </ac:spMkLst>
        </pc:spChg>
        <pc:spChg chg="del">
          <ac:chgData name="Paweł Wieczorkiewicz" userId="92c87937f2eaa97b" providerId="LiveId" clId="{54B7823D-498F-4CC1-B177-B7019B04BC59}" dt="2022-04-12T08:48:24.550" v="1940" actId="478"/>
          <ac:spMkLst>
            <pc:docMk/>
            <pc:sldMk cId="2231835347" sldId="301"/>
            <ac:spMk id="21" creationId="{83CED0C2-CE03-471B-B2AF-6EBD8C2B112E}"/>
          </ac:spMkLst>
        </pc:spChg>
        <pc:cxnChg chg="del">
          <ac:chgData name="Paweł Wieczorkiewicz" userId="92c87937f2eaa97b" providerId="LiveId" clId="{54B7823D-498F-4CC1-B177-B7019B04BC59}" dt="2022-04-12T08:48:22.576" v="1939" actId="478"/>
          <ac:cxnSpMkLst>
            <pc:docMk/>
            <pc:sldMk cId="2231835347" sldId="301"/>
            <ac:cxnSpMk id="23" creationId="{6D78C15A-334A-4037-979D-3C813E2944F3}"/>
          </ac:cxnSpMkLst>
        </pc:cxnChg>
      </pc:sldChg>
      <pc:sldChg chg="modSp add mod ord">
        <pc:chgData name="Paweł Wieczorkiewicz" userId="92c87937f2eaa97b" providerId="LiveId" clId="{54B7823D-498F-4CC1-B177-B7019B04BC59}" dt="2022-04-12T14:00:05.254" v="9934" actId="20577"/>
        <pc:sldMkLst>
          <pc:docMk/>
          <pc:sldMk cId="3249601644" sldId="302"/>
        </pc:sldMkLst>
        <pc:spChg chg="mod">
          <ac:chgData name="Paweł Wieczorkiewicz" userId="92c87937f2eaa97b" providerId="LiveId" clId="{54B7823D-498F-4CC1-B177-B7019B04BC59}" dt="2022-04-12T14:00:05.254" v="9934" actId="20577"/>
          <ac:spMkLst>
            <pc:docMk/>
            <pc:sldMk cId="3249601644" sldId="302"/>
            <ac:spMk id="2" creationId="{3ED0C225-92A8-4BEA-A887-364A28D87D82}"/>
          </ac:spMkLst>
        </pc:spChg>
      </pc:sldChg>
      <pc:sldChg chg="modSp add mod">
        <pc:chgData name="Paweł Wieczorkiewicz" userId="92c87937f2eaa97b" providerId="LiveId" clId="{54B7823D-498F-4CC1-B177-B7019B04BC59}" dt="2022-04-12T14:00:47.518" v="9948"/>
        <pc:sldMkLst>
          <pc:docMk/>
          <pc:sldMk cId="3983032560" sldId="303"/>
        </pc:sldMkLst>
        <pc:spChg chg="mod">
          <ac:chgData name="Paweł Wieczorkiewicz" userId="92c87937f2eaa97b" providerId="LiveId" clId="{54B7823D-498F-4CC1-B177-B7019B04BC59}" dt="2022-04-12T14:00:47.518" v="9948"/>
          <ac:spMkLst>
            <pc:docMk/>
            <pc:sldMk cId="3983032560" sldId="303"/>
            <ac:spMk id="2" creationId="{3ED0C225-92A8-4BEA-A887-364A28D87D82}"/>
          </ac:spMkLst>
        </pc:spChg>
      </pc:sldChg>
      <pc:sldChg chg="modSp add del mod">
        <pc:chgData name="Paweł Wieczorkiewicz" userId="92c87937f2eaa97b" providerId="LiveId" clId="{54B7823D-498F-4CC1-B177-B7019B04BC59}" dt="2022-04-19T11:42:28.434" v="20730" actId="2696"/>
        <pc:sldMkLst>
          <pc:docMk/>
          <pc:sldMk cId="495564797" sldId="304"/>
        </pc:sldMkLst>
        <pc:spChg chg="mod">
          <ac:chgData name="Paweł Wieczorkiewicz" userId="92c87937f2eaa97b" providerId="LiveId" clId="{54B7823D-498F-4CC1-B177-B7019B04BC59}" dt="2022-04-12T14:01:16.432" v="9954" actId="20577"/>
          <ac:spMkLst>
            <pc:docMk/>
            <pc:sldMk cId="495564797" sldId="304"/>
            <ac:spMk id="2" creationId="{3ED0C225-92A8-4BEA-A887-364A28D87D82}"/>
          </ac:spMkLst>
        </pc:spChg>
      </pc:sldChg>
      <pc:sldChg chg="delSp modSp add mod">
        <pc:chgData name="Paweł Wieczorkiewicz" userId="92c87937f2eaa97b" providerId="LiveId" clId="{54B7823D-498F-4CC1-B177-B7019B04BC59}" dt="2022-04-19T11:43:00.060" v="20734" actId="1076"/>
        <pc:sldMkLst>
          <pc:docMk/>
          <pc:sldMk cId="10962120" sldId="305"/>
        </pc:sldMkLst>
        <pc:spChg chg="mod">
          <ac:chgData name="Paweł Wieczorkiewicz" userId="92c87937f2eaa97b" providerId="LiveId" clId="{54B7823D-498F-4CC1-B177-B7019B04BC59}" dt="2022-04-19T11:41:27.589" v="20690" actId="20577"/>
          <ac:spMkLst>
            <pc:docMk/>
            <pc:sldMk cId="10962120" sldId="305"/>
            <ac:spMk id="2" creationId="{3ED0C225-92A8-4BEA-A887-364A28D87D82}"/>
          </ac:spMkLst>
        </pc:spChg>
        <pc:spChg chg="del">
          <ac:chgData name="Paweł Wieczorkiewicz" userId="92c87937f2eaa97b" providerId="LiveId" clId="{54B7823D-498F-4CC1-B177-B7019B04BC59}" dt="2022-04-19T11:40:36.690" v="20684" actId="478"/>
          <ac:spMkLst>
            <pc:docMk/>
            <pc:sldMk cId="10962120" sldId="305"/>
            <ac:spMk id="17" creationId="{6C5E3234-42A8-4219-A352-EC83265704FC}"/>
          </ac:spMkLst>
        </pc:spChg>
        <pc:spChg chg="del">
          <ac:chgData name="Paweł Wieczorkiewicz" userId="92c87937f2eaa97b" providerId="LiveId" clId="{54B7823D-498F-4CC1-B177-B7019B04BC59}" dt="2022-04-19T11:40:35.657" v="20683" actId="478"/>
          <ac:spMkLst>
            <pc:docMk/>
            <pc:sldMk cId="10962120" sldId="305"/>
            <ac:spMk id="18" creationId="{BE4046CB-6F93-4B14-87CE-890962C9E1B5}"/>
          </ac:spMkLst>
        </pc:spChg>
        <pc:spChg chg="del">
          <ac:chgData name="Paweł Wieczorkiewicz" userId="92c87937f2eaa97b" providerId="LiveId" clId="{54B7823D-498F-4CC1-B177-B7019B04BC59}" dt="2022-04-19T11:40:34.272" v="20682" actId="478"/>
          <ac:spMkLst>
            <pc:docMk/>
            <pc:sldMk cId="10962120" sldId="305"/>
            <ac:spMk id="19" creationId="{740F9DC8-484C-4CB1-96EA-92B14528F51C}"/>
          </ac:spMkLst>
        </pc:spChg>
        <pc:spChg chg="del">
          <ac:chgData name="Paweł Wieczorkiewicz" userId="92c87937f2eaa97b" providerId="LiveId" clId="{54B7823D-498F-4CC1-B177-B7019B04BC59}" dt="2022-04-19T11:40:34.272" v="20682" actId="478"/>
          <ac:spMkLst>
            <pc:docMk/>
            <pc:sldMk cId="10962120" sldId="305"/>
            <ac:spMk id="20" creationId="{80998729-F4FB-4015-B805-16887CAFBE0C}"/>
          </ac:spMkLst>
        </pc:spChg>
        <pc:picChg chg="mod modCrop">
          <ac:chgData name="Paweł Wieczorkiewicz" userId="92c87937f2eaa97b" providerId="LiveId" clId="{54B7823D-498F-4CC1-B177-B7019B04BC59}" dt="2022-04-19T11:43:00.060" v="20734" actId="1076"/>
          <ac:picMkLst>
            <pc:docMk/>
            <pc:sldMk cId="10962120" sldId="305"/>
            <ac:picMk id="5" creationId="{3F010468-314A-4EA5-ABD5-7573614DBB13}"/>
          </ac:picMkLst>
        </pc:picChg>
      </pc:sldChg>
      <pc:sldChg chg="add del">
        <pc:chgData name="Paweł Wieczorkiewicz" userId="92c87937f2eaa97b" providerId="LiveId" clId="{54B7823D-498F-4CC1-B177-B7019B04BC59}" dt="2022-04-19T11:40:03.051" v="20681" actId="2696"/>
        <pc:sldMkLst>
          <pc:docMk/>
          <pc:sldMk cId="3862422648" sldId="306"/>
        </pc:sldMkLst>
      </pc:sldChg>
      <pc:sldChg chg="add del">
        <pc:chgData name="Paweł Wieczorkiewicz" userId="92c87937f2eaa97b" providerId="LiveId" clId="{54B7823D-498F-4CC1-B177-B7019B04BC59}" dt="2022-04-19T11:40:03.051" v="20681" actId="2696"/>
        <pc:sldMkLst>
          <pc:docMk/>
          <pc:sldMk cId="1647236147" sldId="307"/>
        </pc:sldMkLst>
      </pc:sldChg>
      <pc:sldChg chg="add del">
        <pc:chgData name="Paweł Wieczorkiewicz" userId="92c87937f2eaa97b" providerId="LiveId" clId="{54B7823D-498F-4CC1-B177-B7019B04BC59}" dt="2022-04-19T11:40:03.051" v="20681" actId="2696"/>
        <pc:sldMkLst>
          <pc:docMk/>
          <pc:sldMk cId="1134918787" sldId="308"/>
        </pc:sldMkLst>
      </pc:sldChg>
      <pc:sldChg chg="delSp modSp add mod">
        <pc:chgData name="Paweł Wieczorkiewicz" userId="92c87937f2eaa97b" providerId="LiveId" clId="{54B7823D-498F-4CC1-B177-B7019B04BC59}" dt="2022-04-19T11:39:10.203" v="20633" actId="1076"/>
        <pc:sldMkLst>
          <pc:docMk/>
          <pc:sldMk cId="4094358042" sldId="309"/>
        </pc:sldMkLst>
        <pc:spChg chg="del">
          <ac:chgData name="Paweł Wieczorkiewicz" userId="92c87937f2eaa97b" providerId="LiveId" clId="{54B7823D-498F-4CC1-B177-B7019B04BC59}" dt="2022-04-19T11:38:28.194" v="20630" actId="478"/>
          <ac:spMkLst>
            <pc:docMk/>
            <pc:sldMk cId="4094358042" sldId="309"/>
            <ac:spMk id="17" creationId="{6C5E3234-42A8-4219-A352-EC83265704FC}"/>
          </ac:spMkLst>
        </pc:spChg>
        <pc:spChg chg="del mod">
          <ac:chgData name="Paweł Wieczorkiewicz" userId="92c87937f2eaa97b" providerId="LiveId" clId="{54B7823D-498F-4CC1-B177-B7019B04BC59}" dt="2022-04-19T11:38:26.944" v="20629" actId="478"/>
          <ac:spMkLst>
            <pc:docMk/>
            <pc:sldMk cId="4094358042" sldId="309"/>
            <ac:spMk id="19" creationId="{740F9DC8-484C-4CB1-96EA-92B14528F51C}"/>
          </ac:spMkLst>
        </pc:spChg>
        <pc:picChg chg="mod modCrop">
          <ac:chgData name="Paweł Wieczorkiewicz" userId="92c87937f2eaa97b" providerId="LiveId" clId="{54B7823D-498F-4CC1-B177-B7019B04BC59}" dt="2022-04-19T11:39:10.203" v="20633" actId="1076"/>
          <ac:picMkLst>
            <pc:docMk/>
            <pc:sldMk cId="4094358042" sldId="309"/>
            <ac:picMk id="5" creationId="{3F010468-314A-4EA5-ABD5-7573614DBB13}"/>
          </ac:picMkLst>
        </pc:picChg>
      </pc:sldChg>
      <pc:sldChg chg="modSp new del mod">
        <pc:chgData name="Paweł Wieczorkiewicz" userId="92c87937f2eaa97b" providerId="LiveId" clId="{54B7823D-498F-4CC1-B177-B7019B04BC59}" dt="2022-04-12T10:47:20.125" v="4606" actId="2696"/>
        <pc:sldMkLst>
          <pc:docMk/>
          <pc:sldMk cId="1062331348" sldId="310"/>
        </pc:sldMkLst>
        <pc:spChg chg="mod">
          <ac:chgData name="Paweł Wieczorkiewicz" userId="92c87937f2eaa97b" providerId="LiveId" clId="{54B7823D-498F-4CC1-B177-B7019B04BC59}" dt="2022-04-12T10:45:59.380" v="4602" actId="20577"/>
          <ac:spMkLst>
            <pc:docMk/>
            <pc:sldMk cId="1062331348" sldId="310"/>
            <ac:spMk id="2" creationId="{55EBC886-E60D-416F-AB90-6BEF5AD51168}"/>
          </ac:spMkLst>
        </pc:spChg>
        <pc:spChg chg="mod">
          <ac:chgData name="Paweł Wieczorkiewicz" userId="92c87937f2eaa97b" providerId="LiveId" clId="{54B7823D-498F-4CC1-B177-B7019B04BC59}" dt="2022-04-12T09:19:20.697" v="2578" actId="20577"/>
          <ac:spMkLst>
            <pc:docMk/>
            <pc:sldMk cId="1062331348" sldId="310"/>
            <ac:spMk id="3" creationId="{DB35D616-B9B0-440C-98D1-E67B8598E285}"/>
          </ac:spMkLst>
        </pc:spChg>
      </pc:sldChg>
      <pc:sldChg chg="modSp add del mod">
        <pc:chgData name="Paweł Wieczorkiewicz" userId="92c87937f2eaa97b" providerId="LiveId" clId="{54B7823D-498F-4CC1-B177-B7019B04BC59}" dt="2022-04-12T12:00:11.994" v="6970" actId="2696"/>
        <pc:sldMkLst>
          <pc:docMk/>
          <pc:sldMk cId="2137073315" sldId="311"/>
        </pc:sldMkLst>
        <pc:spChg chg="mod">
          <ac:chgData name="Paweł Wieczorkiewicz" userId="92c87937f2eaa97b" providerId="LiveId" clId="{54B7823D-498F-4CC1-B177-B7019B04BC59}" dt="2022-04-12T11:52:58.671" v="6837" actId="20577"/>
          <ac:spMkLst>
            <pc:docMk/>
            <pc:sldMk cId="2137073315" sldId="311"/>
            <ac:spMk id="2" creationId="{55EBC886-E60D-416F-AB90-6BEF5AD51168}"/>
          </ac:spMkLst>
        </pc:spChg>
        <pc:spChg chg="mod">
          <ac:chgData name="Paweł Wieczorkiewicz" userId="92c87937f2eaa97b" providerId="LiveId" clId="{54B7823D-498F-4CC1-B177-B7019B04BC59}" dt="2022-04-12T11:49:17.675" v="6618" actId="20577"/>
          <ac:spMkLst>
            <pc:docMk/>
            <pc:sldMk cId="2137073315" sldId="311"/>
            <ac:spMk id="3" creationId="{DB35D616-B9B0-440C-98D1-E67B8598E285}"/>
          </ac:spMkLst>
        </pc:spChg>
      </pc:sldChg>
      <pc:sldChg chg="modSp add del mod">
        <pc:chgData name="Paweł Wieczorkiewicz" userId="92c87937f2eaa97b" providerId="LiveId" clId="{54B7823D-498F-4CC1-B177-B7019B04BC59}" dt="2022-04-12T11:51:18.683" v="6798" actId="2696"/>
        <pc:sldMkLst>
          <pc:docMk/>
          <pc:sldMk cId="277270687" sldId="312"/>
        </pc:sldMkLst>
        <pc:spChg chg="mod">
          <ac:chgData name="Paweł Wieczorkiewicz" userId="92c87937f2eaa97b" providerId="LiveId" clId="{54B7823D-498F-4CC1-B177-B7019B04BC59}" dt="2022-04-12T09:24:00.802" v="2715" actId="20577"/>
          <ac:spMkLst>
            <pc:docMk/>
            <pc:sldMk cId="277270687" sldId="312"/>
            <ac:spMk id="2" creationId="{55EBC886-E60D-416F-AB90-6BEF5AD51168}"/>
          </ac:spMkLst>
        </pc:spChg>
        <pc:spChg chg="mod">
          <ac:chgData name="Paweł Wieczorkiewicz" userId="92c87937f2eaa97b" providerId="LiveId" clId="{54B7823D-498F-4CC1-B177-B7019B04BC59}" dt="2022-04-12T09:23:47.903" v="2667" actId="20577"/>
          <ac:spMkLst>
            <pc:docMk/>
            <pc:sldMk cId="277270687" sldId="312"/>
            <ac:spMk id="3" creationId="{DB35D616-B9B0-440C-98D1-E67B8598E285}"/>
          </ac:spMkLst>
        </pc:spChg>
      </pc:sldChg>
      <pc:sldChg chg="add del">
        <pc:chgData name="Paweł Wieczorkiewicz" userId="92c87937f2eaa97b" providerId="LiveId" clId="{54B7823D-498F-4CC1-B177-B7019B04BC59}" dt="2022-04-12T11:51:22.420" v="6799" actId="2696"/>
        <pc:sldMkLst>
          <pc:docMk/>
          <pc:sldMk cId="3324115475" sldId="313"/>
        </pc:sldMkLst>
      </pc:sldChg>
      <pc:sldChg chg="addSp delSp modSp add mod">
        <pc:chgData name="Paweł Wieczorkiewicz" userId="92c87937f2eaa97b" providerId="LiveId" clId="{54B7823D-498F-4CC1-B177-B7019B04BC59}" dt="2022-04-13T15:36:12.534" v="17295" actId="20577"/>
        <pc:sldMkLst>
          <pc:docMk/>
          <pc:sldMk cId="1899310993" sldId="314"/>
        </pc:sldMkLst>
        <pc:spChg chg="mod">
          <ac:chgData name="Paweł Wieczorkiewicz" userId="92c87937f2eaa97b" providerId="LiveId" clId="{54B7823D-498F-4CC1-B177-B7019B04BC59}" dt="2022-04-13T15:36:12.534" v="17295" actId="20577"/>
          <ac:spMkLst>
            <pc:docMk/>
            <pc:sldMk cId="1899310993" sldId="314"/>
            <ac:spMk id="2" creationId="{F514FD5F-79DF-4697-9BEB-0851C0181BE5}"/>
          </ac:spMkLst>
        </pc:spChg>
        <pc:spChg chg="add del">
          <ac:chgData name="Paweł Wieczorkiewicz" userId="92c87937f2eaa97b" providerId="LiveId" clId="{54B7823D-498F-4CC1-B177-B7019B04BC59}" dt="2022-04-13T15:18:26.415" v="16804"/>
          <ac:spMkLst>
            <pc:docMk/>
            <pc:sldMk cId="1899310993" sldId="314"/>
            <ac:spMk id="4" creationId="{88206BF6-3DB2-4A3D-B286-DF505D28CC32}"/>
          </ac:spMkLst>
        </pc:spChg>
        <pc:spChg chg="add del">
          <ac:chgData name="Paweł Wieczorkiewicz" userId="92c87937f2eaa97b" providerId="LiveId" clId="{54B7823D-498F-4CC1-B177-B7019B04BC59}" dt="2022-04-13T15:18:31.383" v="16807"/>
          <ac:spMkLst>
            <pc:docMk/>
            <pc:sldMk cId="1899310993" sldId="314"/>
            <ac:spMk id="5" creationId="{2E1740BB-7844-4DDB-871E-A04218E9E50D}"/>
          </ac:spMkLst>
        </pc:spChg>
      </pc:sldChg>
      <pc:sldChg chg="addSp modSp add mod">
        <pc:chgData name="Paweł Wieczorkiewicz" userId="92c87937f2eaa97b" providerId="LiveId" clId="{54B7823D-498F-4CC1-B177-B7019B04BC59}" dt="2022-04-13T15:15:29.478" v="16721" actId="14100"/>
        <pc:sldMkLst>
          <pc:docMk/>
          <pc:sldMk cId="3200761513" sldId="315"/>
        </pc:sldMkLst>
        <pc:spChg chg="mod">
          <ac:chgData name="Paweł Wieczorkiewicz" userId="92c87937f2eaa97b" providerId="LiveId" clId="{54B7823D-498F-4CC1-B177-B7019B04BC59}" dt="2022-04-12T09:35:02.071" v="2897" actId="6549"/>
          <ac:spMkLst>
            <pc:docMk/>
            <pc:sldMk cId="3200761513" sldId="315"/>
            <ac:spMk id="2" creationId="{F514FD5F-79DF-4697-9BEB-0851C0181BE5}"/>
          </ac:spMkLst>
        </pc:spChg>
        <pc:spChg chg="add mod">
          <ac:chgData name="Paweł Wieczorkiewicz" userId="92c87937f2eaa97b" providerId="LiveId" clId="{54B7823D-498F-4CC1-B177-B7019B04BC59}" dt="2022-04-13T15:15:29.478" v="16721" actId="14100"/>
          <ac:spMkLst>
            <pc:docMk/>
            <pc:sldMk cId="3200761513" sldId="315"/>
            <ac:spMk id="4" creationId="{E3166F42-8639-4F4A-99F5-6BD832F97F65}"/>
          </ac:spMkLst>
        </pc:spChg>
      </pc:sldChg>
      <pc:sldChg chg="modSp add mod ord modNotesTx">
        <pc:chgData name="Paweł Wieczorkiewicz" userId="92c87937f2eaa97b" providerId="LiveId" clId="{54B7823D-498F-4CC1-B177-B7019B04BC59}" dt="2022-04-19T10:44:48.030" v="19523" actId="20577"/>
        <pc:sldMkLst>
          <pc:docMk/>
          <pc:sldMk cId="2225058305" sldId="316"/>
        </pc:sldMkLst>
        <pc:spChg chg="mod">
          <ac:chgData name="Paweł Wieczorkiewicz" userId="92c87937f2eaa97b" providerId="LiveId" clId="{54B7823D-498F-4CC1-B177-B7019B04BC59}" dt="2022-04-13T15:04:50.320" v="16556" actId="27636"/>
          <ac:spMkLst>
            <pc:docMk/>
            <pc:sldMk cId="2225058305" sldId="316"/>
            <ac:spMk id="2" creationId="{F514FD5F-79DF-4697-9BEB-0851C0181BE5}"/>
          </ac:spMkLst>
        </pc:spChg>
      </pc:sldChg>
      <pc:sldChg chg="modSp add mod">
        <pc:chgData name="Paweł Wieczorkiewicz" userId="92c87937f2eaa97b" providerId="LiveId" clId="{54B7823D-498F-4CC1-B177-B7019B04BC59}" dt="2022-04-13T16:01:29.803" v="18748" actId="20577"/>
        <pc:sldMkLst>
          <pc:docMk/>
          <pc:sldMk cId="4032692213" sldId="317"/>
        </pc:sldMkLst>
        <pc:spChg chg="mod">
          <ac:chgData name="Paweł Wieczorkiewicz" userId="92c87937f2eaa97b" providerId="LiveId" clId="{54B7823D-498F-4CC1-B177-B7019B04BC59}" dt="2022-04-13T16:01:29.803" v="18748" actId="20577"/>
          <ac:spMkLst>
            <pc:docMk/>
            <pc:sldMk cId="4032692213" sldId="317"/>
            <ac:spMk id="2" creationId="{A483B62F-9910-4CAC-B5C7-5458378C3149}"/>
          </ac:spMkLst>
        </pc:spChg>
      </pc:sldChg>
      <pc:sldChg chg="modSp add mod">
        <pc:chgData name="Paweł Wieczorkiewicz" userId="92c87937f2eaa97b" providerId="LiveId" clId="{54B7823D-498F-4CC1-B177-B7019B04BC59}" dt="2022-04-19T10:53:49.285" v="19559" actId="6549"/>
        <pc:sldMkLst>
          <pc:docMk/>
          <pc:sldMk cId="957680298" sldId="318"/>
        </pc:sldMkLst>
        <pc:spChg chg="mod">
          <ac:chgData name="Paweł Wieczorkiewicz" userId="92c87937f2eaa97b" providerId="LiveId" clId="{54B7823D-498F-4CC1-B177-B7019B04BC59}" dt="2022-04-19T10:53:49.285" v="19559" actId="6549"/>
          <ac:spMkLst>
            <pc:docMk/>
            <pc:sldMk cId="957680298" sldId="318"/>
            <ac:spMk id="2" creationId="{A483B62F-9910-4CAC-B5C7-5458378C3149}"/>
          </ac:spMkLst>
        </pc:spChg>
      </pc:sldChg>
      <pc:sldChg chg="modSp add del mod">
        <pc:chgData name="Paweł Wieczorkiewicz" userId="92c87937f2eaa97b" providerId="LiveId" clId="{54B7823D-498F-4CC1-B177-B7019B04BC59}" dt="2022-04-13T15:53:00.081" v="18076" actId="2696"/>
        <pc:sldMkLst>
          <pc:docMk/>
          <pc:sldMk cId="4184768957" sldId="319"/>
        </pc:sldMkLst>
        <pc:spChg chg="mod">
          <ac:chgData name="Paweł Wieczorkiewicz" userId="92c87937f2eaa97b" providerId="LiveId" clId="{54B7823D-498F-4CC1-B177-B7019B04BC59}" dt="2022-04-12T09:42:29.176" v="3434" actId="20577"/>
          <ac:spMkLst>
            <pc:docMk/>
            <pc:sldMk cId="4184768957" sldId="319"/>
            <ac:spMk id="2" creationId="{A483B62F-9910-4CAC-B5C7-5458378C3149}"/>
          </ac:spMkLst>
        </pc:spChg>
      </pc:sldChg>
      <pc:sldChg chg="add">
        <pc:chgData name="Paweł Wieczorkiewicz" userId="92c87937f2eaa97b" providerId="LiveId" clId="{54B7823D-498F-4CC1-B177-B7019B04BC59}" dt="2022-04-12T09:44:13.251" v="3437" actId="2890"/>
        <pc:sldMkLst>
          <pc:docMk/>
          <pc:sldMk cId="2072355386" sldId="320"/>
        </pc:sldMkLst>
      </pc:sldChg>
      <pc:sldChg chg="modSp add del mod ord">
        <pc:chgData name="Paweł Wieczorkiewicz" userId="92c87937f2eaa97b" providerId="LiveId" clId="{54B7823D-498F-4CC1-B177-B7019B04BC59}" dt="2022-04-12T09:51:29.059" v="3966" actId="2696"/>
        <pc:sldMkLst>
          <pc:docMk/>
          <pc:sldMk cId="1569709550" sldId="321"/>
        </pc:sldMkLst>
        <pc:spChg chg="mod">
          <ac:chgData name="Paweł Wieczorkiewicz" userId="92c87937f2eaa97b" providerId="LiveId" clId="{54B7823D-498F-4CC1-B177-B7019B04BC59}" dt="2022-04-12T09:50:34.436" v="3960" actId="20577"/>
          <ac:spMkLst>
            <pc:docMk/>
            <pc:sldMk cId="1569709550" sldId="321"/>
            <ac:spMk id="2" creationId="{55EBC886-E60D-416F-AB90-6BEF5AD51168}"/>
          </ac:spMkLst>
        </pc:spChg>
        <pc:spChg chg="mod">
          <ac:chgData name="Paweł Wieczorkiewicz" userId="92c87937f2eaa97b" providerId="LiveId" clId="{54B7823D-498F-4CC1-B177-B7019B04BC59}" dt="2022-04-12T09:48:21.781" v="3764" actId="20577"/>
          <ac:spMkLst>
            <pc:docMk/>
            <pc:sldMk cId="1569709550" sldId="321"/>
            <ac:spMk id="3" creationId="{DB35D616-B9B0-440C-98D1-E67B8598E285}"/>
          </ac:spMkLst>
        </pc:spChg>
      </pc:sldChg>
      <pc:sldChg chg="delSp modSp new mod">
        <pc:chgData name="Paweł Wieczorkiewicz" userId="92c87937f2eaa97b" providerId="LiveId" clId="{54B7823D-498F-4CC1-B177-B7019B04BC59}" dt="2022-04-19T12:11:58.554" v="20859" actId="478"/>
        <pc:sldMkLst>
          <pc:docMk/>
          <pc:sldMk cId="961442508" sldId="322"/>
        </pc:sldMkLst>
        <pc:spChg chg="mod">
          <ac:chgData name="Paweł Wieczorkiewicz" userId="92c87937f2eaa97b" providerId="LiveId" clId="{54B7823D-498F-4CC1-B177-B7019B04BC59}" dt="2022-04-12T09:51:23.603" v="3965"/>
          <ac:spMkLst>
            <pc:docMk/>
            <pc:sldMk cId="961442508" sldId="322"/>
            <ac:spMk id="2" creationId="{C014793A-BD8F-4ABE-A865-1DEB4A88EA5D}"/>
          </ac:spMkLst>
        </pc:spChg>
        <pc:spChg chg="mod">
          <ac:chgData name="Paweł Wieczorkiewicz" userId="92c87937f2eaa97b" providerId="LiveId" clId="{54B7823D-498F-4CC1-B177-B7019B04BC59}" dt="2022-04-12T10:07:25.001" v="4132" actId="15"/>
          <ac:spMkLst>
            <pc:docMk/>
            <pc:sldMk cId="961442508" sldId="322"/>
            <ac:spMk id="3" creationId="{27DC0D4D-7089-4856-8D30-546A1F0A88E3}"/>
          </ac:spMkLst>
        </pc:spChg>
        <pc:spChg chg="del">
          <ac:chgData name="Paweł Wieczorkiewicz" userId="92c87937f2eaa97b" providerId="LiveId" clId="{54B7823D-498F-4CC1-B177-B7019B04BC59}" dt="2022-04-19T12:11:58.554" v="20859" actId="478"/>
          <ac:spMkLst>
            <pc:docMk/>
            <pc:sldMk cId="961442508" sldId="322"/>
            <ac:spMk id="4" creationId="{90BD9975-E547-4FE0-9D24-300FCB554C07}"/>
          </ac:spMkLst>
        </pc:spChg>
      </pc:sldChg>
      <pc:sldChg chg="modSp add mod">
        <pc:chgData name="Paweł Wieczorkiewicz" userId="92c87937f2eaa97b" providerId="LiveId" clId="{54B7823D-498F-4CC1-B177-B7019B04BC59}" dt="2022-04-12T14:14:56.632" v="10407" actId="20577"/>
        <pc:sldMkLst>
          <pc:docMk/>
          <pc:sldMk cId="3026444997" sldId="323"/>
        </pc:sldMkLst>
        <pc:spChg chg="mod">
          <ac:chgData name="Paweł Wieczorkiewicz" userId="92c87937f2eaa97b" providerId="LiveId" clId="{54B7823D-498F-4CC1-B177-B7019B04BC59}" dt="2022-04-12T10:07:30.772" v="4133" actId="15"/>
          <ac:spMkLst>
            <pc:docMk/>
            <pc:sldMk cId="3026444997" sldId="323"/>
            <ac:spMk id="3" creationId="{27DC0D4D-7089-4856-8D30-546A1F0A88E3}"/>
          </ac:spMkLst>
        </pc:spChg>
        <pc:spChg chg="mod">
          <ac:chgData name="Paweł Wieczorkiewicz" userId="92c87937f2eaa97b" providerId="LiveId" clId="{54B7823D-498F-4CC1-B177-B7019B04BC59}" dt="2022-04-12T14:14:56.632" v="10407" actId="20577"/>
          <ac:spMkLst>
            <pc:docMk/>
            <pc:sldMk cId="3026444997" sldId="323"/>
            <ac:spMk id="4" creationId="{90BD9975-E547-4FE0-9D24-300FCB554C07}"/>
          </ac:spMkLst>
        </pc:spChg>
      </pc:sldChg>
      <pc:sldChg chg="addSp delSp modSp add mod ord">
        <pc:chgData name="Paweł Wieczorkiewicz" userId="92c87937f2eaa97b" providerId="LiveId" clId="{54B7823D-498F-4CC1-B177-B7019B04BC59}" dt="2022-04-21T16:12:54.771" v="21343" actId="6549"/>
        <pc:sldMkLst>
          <pc:docMk/>
          <pc:sldMk cId="2270697952" sldId="324"/>
        </pc:sldMkLst>
        <pc:spChg chg="mod">
          <ac:chgData name="Paweł Wieczorkiewicz" userId="92c87937f2eaa97b" providerId="LiveId" clId="{54B7823D-498F-4CC1-B177-B7019B04BC59}" dt="2022-04-21T16:12:54.771" v="21343" actId="6549"/>
          <ac:spMkLst>
            <pc:docMk/>
            <pc:sldMk cId="2270697952" sldId="324"/>
            <ac:spMk id="2" creationId="{38383FEC-0803-48C6-9ECE-6BBC0C7F7FEB}"/>
          </ac:spMkLst>
        </pc:spChg>
        <pc:spChg chg="mod">
          <ac:chgData name="Paweł Wieczorkiewicz" userId="92c87937f2eaa97b" providerId="LiveId" clId="{54B7823D-498F-4CC1-B177-B7019B04BC59}" dt="2022-04-12T09:56:44.820" v="3986" actId="20577"/>
          <ac:spMkLst>
            <pc:docMk/>
            <pc:sldMk cId="2270697952" sldId="324"/>
            <ac:spMk id="3" creationId="{D41A243E-D475-46A6-9ACC-11B3C8A744E5}"/>
          </ac:spMkLst>
        </pc:spChg>
        <pc:picChg chg="add mod">
          <ac:chgData name="Paweł Wieczorkiewicz" userId="92c87937f2eaa97b" providerId="LiveId" clId="{54B7823D-498F-4CC1-B177-B7019B04BC59}" dt="2022-04-13T14:20:32.490" v="14107" actId="1076"/>
          <ac:picMkLst>
            <pc:docMk/>
            <pc:sldMk cId="2270697952" sldId="324"/>
            <ac:picMk id="5" creationId="{C5882271-A837-49E2-A9DE-2657B5406A00}"/>
          </ac:picMkLst>
        </pc:picChg>
        <pc:picChg chg="add del mod">
          <ac:chgData name="Paweł Wieczorkiewicz" userId="92c87937f2eaa97b" providerId="LiveId" clId="{54B7823D-498F-4CC1-B177-B7019B04BC59}" dt="2022-04-12T16:35:45.932" v="13117" actId="478"/>
          <ac:picMkLst>
            <pc:docMk/>
            <pc:sldMk cId="2270697952" sldId="324"/>
            <ac:picMk id="2050" creationId="{20F7B580-94E6-40E7-A4EC-0AED5182A3C8}"/>
          </ac:picMkLst>
        </pc:picChg>
      </pc:sldChg>
      <pc:sldChg chg="addSp delSp modSp add mod">
        <pc:chgData name="Paweł Wieczorkiewicz" userId="92c87937f2eaa97b" providerId="LiveId" clId="{54B7823D-498F-4CC1-B177-B7019B04BC59}" dt="2022-04-19T09:53:13.450" v="18884" actId="6549"/>
        <pc:sldMkLst>
          <pc:docMk/>
          <pc:sldMk cId="3724973124" sldId="325"/>
        </pc:sldMkLst>
        <pc:spChg chg="mod">
          <ac:chgData name="Paweł Wieczorkiewicz" userId="92c87937f2eaa97b" providerId="LiveId" clId="{54B7823D-498F-4CC1-B177-B7019B04BC59}" dt="2022-04-12T14:36:18.557" v="10901" actId="113"/>
          <ac:spMkLst>
            <pc:docMk/>
            <pc:sldMk cId="3724973124" sldId="325"/>
            <ac:spMk id="3" creationId="{27DC0D4D-7089-4856-8D30-546A1F0A88E3}"/>
          </ac:spMkLst>
        </pc:spChg>
        <pc:spChg chg="mod">
          <ac:chgData name="Paweł Wieczorkiewicz" userId="92c87937f2eaa97b" providerId="LiveId" clId="{54B7823D-498F-4CC1-B177-B7019B04BC59}" dt="2022-04-19T09:53:13.450" v="18884" actId="6549"/>
          <ac:spMkLst>
            <pc:docMk/>
            <pc:sldMk cId="3724973124" sldId="325"/>
            <ac:spMk id="4" creationId="{90BD9975-E547-4FE0-9D24-300FCB554C07}"/>
          </ac:spMkLst>
        </pc:spChg>
        <pc:spChg chg="add del mod">
          <ac:chgData name="Paweł Wieczorkiewicz" userId="92c87937f2eaa97b" providerId="LiveId" clId="{54B7823D-498F-4CC1-B177-B7019B04BC59}" dt="2022-04-12T14:40:17.766" v="11096" actId="478"/>
          <ac:spMkLst>
            <pc:docMk/>
            <pc:sldMk cId="3724973124" sldId="325"/>
            <ac:spMk id="5" creationId="{A3CD78A5-DBF9-49EE-A410-348C5A48B2B4}"/>
          </ac:spMkLst>
        </pc:spChg>
      </pc:sldChg>
      <pc:sldChg chg="addSp delSp modSp add mod">
        <pc:chgData name="Paweł Wieczorkiewicz" userId="92c87937f2eaa97b" providerId="LiveId" clId="{54B7823D-498F-4CC1-B177-B7019B04BC59}" dt="2022-04-19T09:52:28.301" v="18870" actId="14100"/>
        <pc:sldMkLst>
          <pc:docMk/>
          <pc:sldMk cId="729988303" sldId="326"/>
        </pc:sldMkLst>
        <pc:spChg chg="mod">
          <ac:chgData name="Paweł Wieczorkiewicz" userId="92c87937f2eaa97b" providerId="LiveId" clId="{54B7823D-498F-4CC1-B177-B7019B04BC59}" dt="2022-04-12T10:07:35.130" v="4134" actId="15"/>
          <ac:spMkLst>
            <pc:docMk/>
            <pc:sldMk cId="729988303" sldId="326"/>
            <ac:spMk id="3" creationId="{27DC0D4D-7089-4856-8D30-546A1F0A88E3}"/>
          </ac:spMkLst>
        </pc:spChg>
        <pc:spChg chg="mod">
          <ac:chgData name="Paweł Wieczorkiewicz" userId="92c87937f2eaa97b" providerId="LiveId" clId="{54B7823D-498F-4CC1-B177-B7019B04BC59}" dt="2022-04-12T14:19:28.470" v="10543" actId="20577"/>
          <ac:spMkLst>
            <pc:docMk/>
            <pc:sldMk cId="729988303" sldId="326"/>
            <ac:spMk id="4" creationId="{90BD9975-E547-4FE0-9D24-300FCB554C07}"/>
          </ac:spMkLst>
        </pc:spChg>
        <pc:spChg chg="add mod">
          <ac:chgData name="Paweł Wieczorkiewicz" userId="92c87937f2eaa97b" providerId="LiveId" clId="{54B7823D-498F-4CC1-B177-B7019B04BC59}" dt="2022-04-12T14:31:23.481" v="10814" actId="20577"/>
          <ac:spMkLst>
            <pc:docMk/>
            <pc:sldMk cId="729988303" sldId="326"/>
            <ac:spMk id="5" creationId="{C4BAE5C1-C6E6-4D4B-A71F-7516453A6393}"/>
          </ac:spMkLst>
        </pc:spChg>
        <pc:spChg chg="add del mod">
          <ac:chgData name="Paweł Wieczorkiewicz" userId="92c87937f2eaa97b" providerId="LiveId" clId="{54B7823D-498F-4CC1-B177-B7019B04BC59}" dt="2022-04-12T14:22:28.141" v="10552" actId="478"/>
          <ac:spMkLst>
            <pc:docMk/>
            <pc:sldMk cId="729988303" sldId="326"/>
            <ac:spMk id="8" creationId="{EFB6F0C1-C6EC-45B5-89AF-82253662FA42}"/>
          </ac:spMkLst>
        </pc:spChg>
        <pc:spChg chg="add mod">
          <ac:chgData name="Paweł Wieczorkiewicz" userId="92c87937f2eaa97b" providerId="LiveId" clId="{54B7823D-498F-4CC1-B177-B7019B04BC59}" dt="2022-04-19T09:52:28.301" v="18870" actId="14100"/>
          <ac:spMkLst>
            <pc:docMk/>
            <pc:sldMk cId="729988303" sldId="326"/>
            <ac:spMk id="9" creationId="{E2731E77-92F6-4833-A7AD-A0192CAC4994}"/>
          </ac:spMkLst>
        </pc:spChg>
        <pc:spChg chg="add mod">
          <ac:chgData name="Paweł Wieczorkiewicz" userId="92c87937f2eaa97b" providerId="LiveId" clId="{54B7823D-498F-4CC1-B177-B7019B04BC59}" dt="2022-04-12T14:35:40.406" v="10899" actId="1076"/>
          <ac:spMkLst>
            <pc:docMk/>
            <pc:sldMk cId="729988303" sldId="326"/>
            <ac:spMk id="10" creationId="{3029E84B-5549-404B-A579-17267BDE6210}"/>
          </ac:spMkLst>
        </pc:spChg>
        <pc:spChg chg="add mod">
          <ac:chgData name="Paweł Wieczorkiewicz" userId="92c87937f2eaa97b" providerId="LiveId" clId="{54B7823D-498F-4CC1-B177-B7019B04BC59}" dt="2022-04-12T14:25:57.857" v="10663" actId="1076"/>
          <ac:spMkLst>
            <pc:docMk/>
            <pc:sldMk cId="729988303" sldId="326"/>
            <ac:spMk id="11" creationId="{6B57D425-A2CF-42D2-A141-B072D46CFDB1}"/>
          </ac:spMkLst>
        </pc:spChg>
        <pc:cxnChg chg="add del">
          <ac:chgData name="Paweł Wieczorkiewicz" userId="92c87937f2eaa97b" providerId="LiveId" clId="{54B7823D-498F-4CC1-B177-B7019B04BC59}" dt="2022-04-12T14:22:29.041" v="10553" actId="478"/>
          <ac:cxnSpMkLst>
            <pc:docMk/>
            <pc:sldMk cId="729988303" sldId="326"/>
            <ac:cxnSpMk id="7" creationId="{9781880E-E40C-4DA8-8818-966C36E7D44A}"/>
          </ac:cxnSpMkLst>
        </pc:cxnChg>
      </pc:sldChg>
      <pc:sldChg chg="modSp add del mod">
        <pc:chgData name="Paweł Wieczorkiewicz" userId="92c87937f2eaa97b" providerId="LiveId" clId="{54B7823D-498F-4CC1-B177-B7019B04BC59}" dt="2022-04-12T14:32:28.643" v="10815" actId="2696"/>
        <pc:sldMkLst>
          <pc:docMk/>
          <pc:sldMk cId="3799171841" sldId="327"/>
        </pc:sldMkLst>
        <pc:spChg chg="mod">
          <ac:chgData name="Paweł Wieczorkiewicz" userId="92c87937f2eaa97b" providerId="LiveId" clId="{54B7823D-498F-4CC1-B177-B7019B04BC59}" dt="2022-04-12T10:07:38.995" v="4135" actId="15"/>
          <ac:spMkLst>
            <pc:docMk/>
            <pc:sldMk cId="3799171841" sldId="327"/>
            <ac:spMk id="3" creationId="{27DC0D4D-7089-4856-8D30-546A1F0A88E3}"/>
          </ac:spMkLst>
        </pc:spChg>
      </pc:sldChg>
      <pc:sldChg chg="modSp add del mod">
        <pc:chgData name="Paweł Wieczorkiewicz" userId="92c87937f2eaa97b" providerId="LiveId" clId="{54B7823D-498F-4CC1-B177-B7019B04BC59}" dt="2022-04-12T14:49:11.929" v="11783" actId="2696"/>
        <pc:sldMkLst>
          <pc:docMk/>
          <pc:sldMk cId="1635962833" sldId="328"/>
        </pc:sldMkLst>
        <pc:spChg chg="mod">
          <ac:chgData name="Paweł Wieczorkiewicz" userId="92c87937f2eaa97b" providerId="LiveId" clId="{54B7823D-498F-4CC1-B177-B7019B04BC59}" dt="2022-04-12T10:07:47.362" v="4137" actId="15"/>
          <ac:spMkLst>
            <pc:docMk/>
            <pc:sldMk cId="1635962833" sldId="328"/>
            <ac:spMk id="3" creationId="{27DC0D4D-7089-4856-8D30-546A1F0A88E3}"/>
          </ac:spMkLst>
        </pc:spChg>
      </pc:sldChg>
      <pc:sldChg chg="modSp add del mod">
        <pc:chgData name="Paweł Wieczorkiewicz" userId="92c87937f2eaa97b" providerId="LiveId" clId="{54B7823D-498F-4CC1-B177-B7019B04BC59}" dt="2022-04-12T15:04:56.726" v="12275" actId="2696"/>
        <pc:sldMkLst>
          <pc:docMk/>
          <pc:sldMk cId="2859923414" sldId="329"/>
        </pc:sldMkLst>
        <pc:spChg chg="mod">
          <ac:chgData name="Paweł Wieczorkiewicz" userId="92c87937f2eaa97b" providerId="LiveId" clId="{54B7823D-498F-4CC1-B177-B7019B04BC59}" dt="2022-04-12T10:08:48.882" v="4144" actId="113"/>
          <ac:spMkLst>
            <pc:docMk/>
            <pc:sldMk cId="2859923414" sldId="329"/>
            <ac:spMk id="3" creationId="{27DC0D4D-7089-4856-8D30-546A1F0A88E3}"/>
          </ac:spMkLst>
        </pc:spChg>
      </pc:sldChg>
      <pc:sldChg chg="modSp add mod">
        <pc:chgData name="Paweł Wieczorkiewicz" userId="92c87937f2eaa97b" providerId="LiveId" clId="{54B7823D-498F-4CC1-B177-B7019B04BC59}" dt="2022-04-19T11:29:51.345" v="20597" actId="27636"/>
        <pc:sldMkLst>
          <pc:docMk/>
          <pc:sldMk cId="2252834161" sldId="330"/>
        </pc:sldMkLst>
        <pc:spChg chg="mod">
          <ac:chgData name="Paweł Wieczorkiewicz" userId="92c87937f2eaa97b" providerId="LiveId" clId="{54B7823D-498F-4CC1-B177-B7019B04BC59}" dt="2022-04-12T14:49:50.109" v="11786" actId="113"/>
          <ac:spMkLst>
            <pc:docMk/>
            <pc:sldMk cId="2252834161" sldId="330"/>
            <ac:spMk id="3" creationId="{27DC0D4D-7089-4856-8D30-546A1F0A88E3}"/>
          </ac:spMkLst>
        </pc:spChg>
        <pc:spChg chg="mod">
          <ac:chgData name="Paweł Wieczorkiewicz" userId="92c87937f2eaa97b" providerId="LiveId" clId="{54B7823D-498F-4CC1-B177-B7019B04BC59}" dt="2022-04-19T11:29:51.345" v="20597" actId="27636"/>
          <ac:spMkLst>
            <pc:docMk/>
            <pc:sldMk cId="2252834161" sldId="330"/>
            <ac:spMk id="4" creationId="{90BD9975-E547-4FE0-9D24-300FCB554C07}"/>
          </ac:spMkLst>
        </pc:spChg>
      </pc:sldChg>
      <pc:sldChg chg="modSp add del mod">
        <pc:chgData name="Paweł Wieczorkiewicz" userId="92c87937f2eaa97b" providerId="LiveId" clId="{54B7823D-498F-4CC1-B177-B7019B04BC59}" dt="2022-04-12T15:06:15.014" v="12293" actId="2696"/>
        <pc:sldMkLst>
          <pc:docMk/>
          <pc:sldMk cId="1052962888" sldId="331"/>
        </pc:sldMkLst>
        <pc:spChg chg="mod">
          <ac:chgData name="Paweł Wieczorkiewicz" userId="92c87937f2eaa97b" providerId="LiveId" clId="{54B7823D-498F-4CC1-B177-B7019B04BC59}" dt="2022-04-12T10:09:10.261" v="4149" actId="113"/>
          <ac:spMkLst>
            <pc:docMk/>
            <pc:sldMk cId="1052962888" sldId="331"/>
            <ac:spMk id="3" creationId="{27DC0D4D-7089-4856-8D30-546A1F0A88E3}"/>
          </ac:spMkLst>
        </pc:spChg>
      </pc:sldChg>
      <pc:sldChg chg="delSp modSp new mod">
        <pc:chgData name="Paweł Wieczorkiewicz" userId="92c87937f2eaa97b" providerId="LiveId" clId="{54B7823D-498F-4CC1-B177-B7019B04BC59}" dt="2022-04-19T12:11:49.770" v="20858" actId="478"/>
        <pc:sldMkLst>
          <pc:docMk/>
          <pc:sldMk cId="2897583987" sldId="332"/>
        </pc:sldMkLst>
        <pc:spChg chg="mod">
          <ac:chgData name="Paweł Wieczorkiewicz" userId="92c87937f2eaa97b" providerId="LiveId" clId="{54B7823D-498F-4CC1-B177-B7019B04BC59}" dt="2022-04-19T12:09:06.573" v="20855"/>
          <ac:spMkLst>
            <pc:docMk/>
            <pc:sldMk cId="2897583987" sldId="332"/>
            <ac:spMk id="2" creationId="{BA01AA1B-3FDD-4984-A0A7-6769A2586F6B}"/>
          </ac:spMkLst>
        </pc:spChg>
        <pc:spChg chg="mod">
          <ac:chgData name="Paweł Wieczorkiewicz" userId="92c87937f2eaa97b" providerId="LiveId" clId="{54B7823D-498F-4CC1-B177-B7019B04BC59}" dt="2022-04-12T13:52:10.543" v="9783" actId="20577"/>
          <ac:spMkLst>
            <pc:docMk/>
            <pc:sldMk cId="2897583987" sldId="332"/>
            <ac:spMk id="3" creationId="{BE9F4580-B657-4CB6-B24B-89EAFBAB07E7}"/>
          </ac:spMkLst>
        </pc:spChg>
        <pc:spChg chg="del">
          <ac:chgData name="Paweł Wieczorkiewicz" userId="92c87937f2eaa97b" providerId="LiveId" clId="{54B7823D-498F-4CC1-B177-B7019B04BC59}" dt="2022-04-19T12:11:49.770" v="20858" actId="478"/>
          <ac:spMkLst>
            <pc:docMk/>
            <pc:sldMk cId="2897583987" sldId="332"/>
            <ac:spMk id="4" creationId="{10F20B5F-304A-4445-A17A-FFB5BFA3BDF0}"/>
          </ac:spMkLst>
        </pc:spChg>
      </pc:sldChg>
      <pc:sldChg chg="modSp add mod">
        <pc:chgData name="Paweł Wieczorkiewicz" userId="92c87937f2eaa97b" providerId="LiveId" clId="{54B7823D-498F-4CC1-B177-B7019B04BC59}" dt="2022-04-12T13:52:22.815" v="9785" actId="20577"/>
        <pc:sldMkLst>
          <pc:docMk/>
          <pc:sldMk cId="530935966" sldId="333"/>
        </pc:sldMkLst>
        <pc:spChg chg="mod">
          <ac:chgData name="Paweł Wieczorkiewicz" userId="92c87937f2eaa97b" providerId="LiveId" clId="{54B7823D-498F-4CC1-B177-B7019B04BC59}" dt="2022-04-12T13:52:19.815" v="9784"/>
          <ac:spMkLst>
            <pc:docMk/>
            <pc:sldMk cId="530935966" sldId="333"/>
            <ac:spMk id="2" creationId="{BA01AA1B-3FDD-4984-A0A7-6769A2586F6B}"/>
          </ac:spMkLst>
        </pc:spChg>
        <pc:spChg chg="mod">
          <ac:chgData name="Paweł Wieczorkiewicz" userId="92c87937f2eaa97b" providerId="LiveId" clId="{54B7823D-498F-4CC1-B177-B7019B04BC59}" dt="2022-04-12T13:52:22.815" v="9785" actId="20577"/>
          <ac:spMkLst>
            <pc:docMk/>
            <pc:sldMk cId="530935966" sldId="333"/>
            <ac:spMk id="3" creationId="{BE9F4580-B657-4CB6-B24B-89EAFBAB07E7}"/>
          </ac:spMkLst>
        </pc:spChg>
        <pc:spChg chg="mod">
          <ac:chgData name="Paweł Wieczorkiewicz" userId="92c87937f2eaa97b" providerId="LiveId" clId="{54B7823D-498F-4CC1-B177-B7019B04BC59}" dt="2022-04-12T11:13:54.500" v="5834" actId="20577"/>
          <ac:spMkLst>
            <pc:docMk/>
            <pc:sldMk cId="530935966" sldId="333"/>
            <ac:spMk id="4" creationId="{10F20B5F-304A-4445-A17A-FFB5BFA3BDF0}"/>
          </ac:spMkLst>
        </pc:spChg>
      </pc:sldChg>
      <pc:sldChg chg="modSp add mod ord">
        <pc:chgData name="Paweł Wieczorkiewicz" userId="92c87937f2eaa97b" providerId="LiveId" clId="{54B7823D-498F-4CC1-B177-B7019B04BC59}" dt="2022-04-12T13:52:33.129" v="9787" actId="20577"/>
        <pc:sldMkLst>
          <pc:docMk/>
          <pc:sldMk cId="4133498596" sldId="334"/>
        </pc:sldMkLst>
        <pc:spChg chg="mod">
          <ac:chgData name="Paweł Wieczorkiewicz" userId="92c87937f2eaa97b" providerId="LiveId" clId="{54B7823D-498F-4CC1-B177-B7019B04BC59}" dt="2022-04-12T13:52:30.007" v="9786"/>
          <ac:spMkLst>
            <pc:docMk/>
            <pc:sldMk cId="4133498596" sldId="334"/>
            <ac:spMk id="2" creationId="{BA01AA1B-3FDD-4984-A0A7-6769A2586F6B}"/>
          </ac:spMkLst>
        </pc:spChg>
        <pc:spChg chg="mod">
          <ac:chgData name="Paweł Wieczorkiewicz" userId="92c87937f2eaa97b" providerId="LiveId" clId="{54B7823D-498F-4CC1-B177-B7019B04BC59}" dt="2022-04-12T13:52:33.129" v="9787" actId="20577"/>
          <ac:spMkLst>
            <pc:docMk/>
            <pc:sldMk cId="4133498596" sldId="334"/>
            <ac:spMk id="3" creationId="{BE9F4580-B657-4CB6-B24B-89EAFBAB07E7}"/>
          </ac:spMkLst>
        </pc:spChg>
        <pc:spChg chg="mod">
          <ac:chgData name="Paweł Wieczorkiewicz" userId="92c87937f2eaa97b" providerId="LiveId" clId="{54B7823D-498F-4CC1-B177-B7019B04BC59}" dt="2022-04-12T11:14:09.388" v="5835" actId="6549"/>
          <ac:spMkLst>
            <pc:docMk/>
            <pc:sldMk cId="4133498596" sldId="334"/>
            <ac:spMk id="4" creationId="{10F20B5F-304A-4445-A17A-FFB5BFA3BDF0}"/>
          </ac:spMkLst>
        </pc:spChg>
      </pc:sldChg>
      <pc:sldChg chg="modSp add mod">
        <pc:chgData name="Paweł Wieczorkiewicz" userId="92c87937f2eaa97b" providerId="LiveId" clId="{54B7823D-498F-4CC1-B177-B7019B04BC59}" dt="2022-04-12T13:52:46.412" v="9799" actId="20577"/>
        <pc:sldMkLst>
          <pc:docMk/>
          <pc:sldMk cId="3937012841" sldId="335"/>
        </pc:sldMkLst>
        <pc:spChg chg="mod">
          <ac:chgData name="Paweł Wieczorkiewicz" userId="92c87937f2eaa97b" providerId="LiveId" clId="{54B7823D-498F-4CC1-B177-B7019B04BC59}" dt="2022-04-12T13:52:41.170" v="9788"/>
          <ac:spMkLst>
            <pc:docMk/>
            <pc:sldMk cId="3937012841" sldId="335"/>
            <ac:spMk id="2" creationId="{BA01AA1B-3FDD-4984-A0A7-6769A2586F6B}"/>
          </ac:spMkLst>
        </pc:spChg>
        <pc:spChg chg="mod">
          <ac:chgData name="Paweł Wieczorkiewicz" userId="92c87937f2eaa97b" providerId="LiveId" clId="{54B7823D-498F-4CC1-B177-B7019B04BC59}" dt="2022-04-12T13:52:46.412" v="9799" actId="20577"/>
          <ac:spMkLst>
            <pc:docMk/>
            <pc:sldMk cId="3937012841" sldId="335"/>
            <ac:spMk id="3" creationId="{BE9F4580-B657-4CB6-B24B-89EAFBAB07E7}"/>
          </ac:spMkLst>
        </pc:spChg>
        <pc:spChg chg="mod">
          <ac:chgData name="Paweł Wieczorkiewicz" userId="92c87937f2eaa97b" providerId="LiveId" clId="{54B7823D-498F-4CC1-B177-B7019B04BC59}" dt="2022-04-12T11:40:06.392" v="6605" actId="20577"/>
          <ac:spMkLst>
            <pc:docMk/>
            <pc:sldMk cId="3937012841" sldId="335"/>
            <ac:spMk id="4" creationId="{10F20B5F-304A-4445-A17A-FFB5BFA3BDF0}"/>
          </ac:spMkLst>
        </pc:spChg>
      </pc:sldChg>
      <pc:sldChg chg="addSp delSp modSp add mod">
        <pc:chgData name="Paweł Wieczorkiewicz" userId="92c87937f2eaa97b" providerId="LiveId" clId="{54B7823D-498F-4CC1-B177-B7019B04BC59}" dt="2022-04-12T13:52:56.479" v="9811" actId="20577"/>
        <pc:sldMkLst>
          <pc:docMk/>
          <pc:sldMk cId="1549598937" sldId="336"/>
        </pc:sldMkLst>
        <pc:spChg chg="mod">
          <ac:chgData name="Paweł Wieczorkiewicz" userId="92c87937f2eaa97b" providerId="LiveId" clId="{54B7823D-498F-4CC1-B177-B7019B04BC59}" dt="2022-04-12T13:52:52.187" v="9800"/>
          <ac:spMkLst>
            <pc:docMk/>
            <pc:sldMk cId="1549598937" sldId="336"/>
            <ac:spMk id="2" creationId="{BA01AA1B-3FDD-4984-A0A7-6769A2586F6B}"/>
          </ac:spMkLst>
        </pc:spChg>
        <pc:spChg chg="mod">
          <ac:chgData name="Paweł Wieczorkiewicz" userId="92c87937f2eaa97b" providerId="LiveId" clId="{54B7823D-498F-4CC1-B177-B7019B04BC59}" dt="2022-04-12T13:52:56.479" v="9811" actId="20577"/>
          <ac:spMkLst>
            <pc:docMk/>
            <pc:sldMk cId="1549598937" sldId="336"/>
            <ac:spMk id="3" creationId="{BE9F4580-B657-4CB6-B24B-89EAFBAB07E7}"/>
          </ac:spMkLst>
        </pc:spChg>
        <pc:spChg chg="mod">
          <ac:chgData name="Paweł Wieczorkiewicz" userId="92c87937f2eaa97b" providerId="LiveId" clId="{54B7823D-498F-4CC1-B177-B7019B04BC59}" dt="2022-04-12T11:22:53.704" v="5935" actId="20577"/>
          <ac:spMkLst>
            <pc:docMk/>
            <pc:sldMk cId="1549598937" sldId="336"/>
            <ac:spMk id="4" creationId="{10F20B5F-304A-4445-A17A-FFB5BFA3BDF0}"/>
          </ac:spMkLst>
        </pc:spChg>
        <pc:picChg chg="add del mod">
          <ac:chgData name="Paweł Wieczorkiewicz" userId="92c87937f2eaa97b" providerId="LiveId" clId="{54B7823D-498F-4CC1-B177-B7019B04BC59}" dt="2022-04-12T11:00:40.577" v="5392"/>
          <ac:picMkLst>
            <pc:docMk/>
            <pc:sldMk cId="1549598937" sldId="336"/>
            <ac:picMk id="1026" creationId="{FFB2413F-FB7A-4BF5-AF2E-E62882F30E5C}"/>
          </ac:picMkLst>
        </pc:picChg>
        <pc:picChg chg="add mod">
          <ac:chgData name="Paweł Wieczorkiewicz" userId="92c87937f2eaa97b" providerId="LiveId" clId="{54B7823D-498F-4CC1-B177-B7019B04BC59}" dt="2022-04-12T11:00:53.712" v="5395" actId="1076"/>
          <ac:picMkLst>
            <pc:docMk/>
            <pc:sldMk cId="1549598937" sldId="336"/>
            <ac:picMk id="1028" creationId="{3C6CC590-FD13-413E-BAB7-BDE38406A649}"/>
          </ac:picMkLst>
        </pc:picChg>
      </pc:sldChg>
      <pc:sldChg chg="modSp add mod ord">
        <pc:chgData name="Paweł Wieczorkiewicz" userId="92c87937f2eaa97b" providerId="LiveId" clId="{54B7823D-498F-4CC1-B177-B7019B04BC59}" dt="2022-04-19T15:34:01.663" v="21223" actId="20577"/>
        <pc:sldMkLst>
          <pc:docMk/>
          <pc:sldMk cId="1007782737" sldId="337"/>
        </pc:sldMkLst>
        <pc:spChg chg="mod">
          <ac:chgData name="Paweł Wieczorkiewicz" userId="92c87937f2eaa97b" providerId="LiveId" clId="{54B7823D-498F-4CC1-B177-B7019B04BC59}" dt="2022-04-12T13:53:05.835" v="9812"/>
          <ac:spMkLst>
            <pc:docMk/>
            <pc:sldMk cId="1007782737" sldId="337"/>
            <ac:spMk id="2" creationId="{BA01AA1B-3FDD-4984-A0A7-6769A2586F6B}"/>
          </ac:spMkLst>
        </pc:spChg>
        <pc:spChg chg="mod">
          <ac:chgData name="Paweł Wieczorkiewicz" userId="92c87937f2eaa97b" providerId="LiveId" clId="{54B7823D-498F-4CC1-B177-B7019B04BC59}" dt="2022-04-19T15:13:45.711" v="20921" actId="113"/>
          <ac:spMkLst>
            <pc:docMk/>
            <pc:sldMk cId="1007782737" sldId="337"/>
            <ac:spMk id="3" creationId="{BE9F4580-B657-4CB6-B24B-89EAFBAB07E7}"/>
          </ac:spMkLst>
        </pc:spChg>
        <pc:spChg chg="mod">
          <ac:chgData name="Paweł Wieczorkiewicz" userId="92c87937f2eaa97b" providerId="LiveId" clId="{54B7823D-498F-4CC1-B177-B7019B04BC59}" dt="2022-04-19T15:34:01.663" v="21223" actId="20577"/>
          <ac:spMkLst>
            <pc:docMk/>
            <pc:sldMk cId="1007782737" sldId="337"/>
            <ac:spMk id="4" creationId="{10F20B5F-304A-4445-A17A-FFB5BFA3BDF0}"/>
          </ac:spMkLst>
        </pc:spChg>
      </pc:sldChg>
      <pc:sldChg chg="modSp add del mod">
        <pc:chgData name="Paweł Wieczorkiewicz" userId="92c87937f2eaa97b" providerId="LiveId" clId="{54B7823D-498F-4CC1-B177-B7019B04BC59}" dt="2022-04-19T15:36:35.255" v="21320" actId="2696"/>
        <pc:sldMkLst>
          <pc:docMk/>
          <pc:sldMk cId="131110521" sldId="338"/>
        </pc:sldMkLst>
        <pc:spChg chg="mod">
          <ac:chgData name="Paweł Wieczorkiewicz" userId="92c87937f2eaa97b" providerId="LiveId" clId="{54B7823D-498F-4CC1-B177-B7019B04BC59}" dt="2022-04-12T13:53:15.551" v="9824"/>
          <ac:spMkLst>
            <pc:docMk/>
            <pc:sldMk cId="131110521" sldId="338"/>
            <ac:spMk id="2" creationId="{BA01AA1B-3FDD-4984-A0A7-6769A2586F6B}"/>
          </ac:spMkLst>
        </pc:spChg>
        <pc:spChg chg="mod">
          <ac:chgData name="Paweł Wieczorkiewicz" userId="92c87937f2eaa97b" providerId="LiveId" clId="{54B7823D-498F-4CC1-B177-B7019B04BC59}" dt="2022-04-19T15:13:53.438" v="20923" actId="113"/>
          <ac:spMkLst>
            <pc:docMk/>
            <pc:sldMk cId="131110521" sldId="338"/>
            <ac:spMk id="3" creationId="{BE9F4580-B657-4CB6-B24B-89EAFBAB07E7}"/>
          </ac:spMkLst>
        </pc:spChg>
        <pc:spChg chg="mod">
          <ac:chgData name="Paweł Wieczorkiewicz" userId="92c87937f2eaa97b" providerId="LiveId" clId="{54B7823D-498F-4CC1-B177-B7019B04BC59}" dt="2022-04-12T11:12:49.762" v="5744" actId="20577"/>
          <ac:spMkLst>
            <pc:docMk/>
            <pc:sldMk cId="131110521" sldId="338"/>
            <ac:spMk id="4" creationId="{10F20B5F-304A-4445-A17A-FFB5BFA3BDF0}"/>
          </ac:spMkLst>
        </pc:spChg>
      </pc:sldChg>
      <pc:sldChg chg="addSp delSp modSp add mod ord">
        <pc:chgData name="Paweł Wieczorkiewicz" userId="92c87937f2eaa97b" providerId="LiveId" clId="{54B7823D-498F-4CC1-B177-B7019B04BC59}" dt="2022-04-19T15:33:08.713" v="21143" actId="1076"/>
        <pc:sldMkLst>
          <pc:docMk/>
          <pc:sldMk cId="2188761957" sldId="339"/>
        </pc:sldMkLst>
        <pc:spChg chg="mod">
          <ac:chgData name="Paweł Wieczorkiewicz" userId="92c87937f2eaa97b" providerId="LiveId" clId="{54B7823D-498F-4CC1-B177-B7019B04BC59}" dt="2022-04-12T13:53:30.016" v="9836"/>
          <ac:spMkLst>
            <pc:docMk/>
            <pc:sldMk cId="2188761957" sldId="339"/>
            <ac:spMk id="2" creationId="{BA01AA1B-3FDD-4984-A0A7-6769A2586F6B}"/>
          </ac:spMkLst>
        </pc:spChg>
        <pc:spChg chg="mod">
          <ac:chgData name="Paweł Wieczorkiewicz" userId="92c87937f2eaa97b" providerId="LiveId" clId="{54B7823D-498F-4CC1-B177-B7019B04BC59}" dt="2022-04-12T13:53:33.468" v="9837" actId="20577"/>
          <ac:spMkLst>
            <pc:docMk/>
            <pc:sldMk cId="2188761957" sldId="339"/>
            <ac:spMk id="3" creationId="{BE9F4580-B657-4CB6-B24B-89EAFBAB07E7}"/>
          </ac:spMkLst>
        </pc:spChg>
        <pc:spChg chg="mod">
          <ac:chgData name="Paweł Wieczorkiewicz" userId="92c87937f2eaa97b" providerId="LiveId" clId="{54B7823D-498F-4CC1-B177-B7019B04BC59}" dt="2022-04-19T15:32:22.862" v="21142" actId="20577"/>
          <ac:spMkLst>
            <pc:docMk/>
            <pc:sldMk cId="2188761957" sldId="339"/>
            <ac:spMk id="4" creationId="{10F20B5F-304A-4445-A17A-FFB5BFA3BDF0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6" creationId="{C2AE06CC-D595-4786-A2E0-E11162BF3211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7" creationId="{2628E7CC-77D7-42F4-BCB3-75F0844B9CC3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9" creationId="{16D0409A-FB79-4213-9AA4-0BFB3D27390F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10" creationId="{93A11D91-C046-4C6C-B260-C112AA695F2C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11" creationId="{849FC8A4-7052-457F-9EA7-B7621BFF8DD2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12" creationId="{7E9167E7-F0A3-4F1E-AB66-3B7F859ED4BB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13" creationId="{0C3EE7B8-C067-4AA5-B849-F53FFC665CB0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14" creationId="{506A8312-0C41-47D3-8E61-7EAA30A01EF4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15" creationId="{D84F177B-2A5B-4D54-89E1-51BBE3250D55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16" creationId="{572CFE90-CDB2-4EAF-98D2-7D76A18E93A5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17" creationId="{F1DFC73E-5EC3-483D-B8C6-E851B5069531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18" creationId="{3444BD33-7A28-444F-AE32-A480F1418DA9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19" creationId="{3E1EC34A-4007-46FF-BB2B-D6CF04F656BD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20" creationId="{843AF3E5-D7A0-4CCB-9AED-606196751932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21" creationId="{D7066FC2-768E-4809-8715-F40F045E01F1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22" creationId="{E6D4C3B7-8293-4216-A199-A40FFBA6350D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23" creationId="{C69B7868-7D97-40B7-AAF3-75D80F47D25D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24" creationId="{E5A9A3A8-BB71-4041-98AE-9EA550774ECC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25" creationId="{9804AEE3-8551-4B3E-9045-ED1BA93562A8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26" creationId="{7109D3A6-4614-465C-AEB2-8B5359FA39E1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27" creationId="{FE1D1B12-A45B-4AF1-9270-5EA5C46C5B51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28" creationId="{37B84519-C864-45D4-8A8A-C3C5CCD9D357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29" creationId="{C247A40D-17E3-4594-A72B-893A0A4A516A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30" creationId="{ACF5ED24-3783-4B7A-A749-B3B00164DDA6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31" creationId="{865A0E62-C1A6-42A5-8850-4C4ED3D64374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32" creationId="{B3A0CCFC-22C5-4CCB-966D-930483D19CFD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33" creationId="{9C239AF0-328E-419C-8361-EC1910B68969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34" creationId="{E2AE630E-FC93-4F57-94F9-B7D1AD8623A5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35" creationId="{479E6354-9EBF-43B7-B083-2FEA790F24EB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36" creationId="{989E8EA7-6177-46AB-800D-6E0ACC0609D3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37" creationId="{D274AF67-2A8E-470F-83CE-63E7677C51F3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38" creationId="{21A1C467-B3AF-4578-9082-58BC309C8754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39" creationId="{0EA12147-2D80-4025-82FE-88C289B00FAE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40" creationId="{3162A0EA-A0B8-44F3-88B5-958C7B65EAE6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41" creationId="{C53E5C00-44B2-478C-B17D-2684400A4A96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42" creationId="{55FA28FA-8D33-4D14-B96C-3BC9002051F2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43" creationId="{72E8B7E1-8262-4E0A-A05F-2FBA9BFADA54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44" creationId="{EB9ECE3F-14FC-4B8A-8954-113B0E9B487C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45" creationId="{B2103D1B-446A-4175-833C-B68EFF7E90F3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46" creationId="{9DDB4A9A-34F5-489D-81B2-D81CC22F01B8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47" creationId="{5956E6E4-22B6-4DA3-A46A-A087D378AE44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48" creationId="{2E0346E5-B62F-4468-9E14-E1603A3AACC1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49" creationId="{58487E4D-0F9C-4CE1-AF33-CBE1AB3AE87D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50" creationId="{0020C7EF-3367-4B0A-9AF1-4DEE0FF48839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51" creationId="{423EEE05-6932-41CA-9B91-FD38AB973A42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52" creationId="{49992CA8-3167-4B8C-88AF-C2A5FA4B4395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53" creationId="{5F20BA6D-E203-48EA-B54B-C9BB5406C7DB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54" creationId="{188357A7-C849-4E56-B340-20BBBA35A593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55" creationId="{FDEF7D27-CB59-438B-8C41-42B1C9AC1817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56" creationId="{AA7872D8-C3DD-4FCF-BD20-221924BDBFD2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57" creationId="{99EB54BD-AF26-4028-91F0-0983270E82C8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58" creationId="{175E384E-A7FC-4424-A72B-0CA116DB2555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59" creationId="{BEA15961-9792-4332-AF48-F2DC5061FD83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60" creationId="{369D498F-8AB5-4941-BD62-E9A27786CB64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61" creationId="{F24B4619-BB5A-4E5C-88FB-2563B0D47F40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62" creationId="{22328D8C-4A74-49D7-98CC-324CAE8482B8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63" creationId="{D525C52C-6102-4355-A5C2-E672131E2920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64" creationId="{86C6AC2A-BE07-4538-91F7-85C0CF7A9EC2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65" creationId="{27B836C4-45E9-4729-B902-D99B012AB2F2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66" creationId="{ED06FD08-E86A-46DA-9AD1-2E7CDB61E980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67" creationId="{24D04196-22AF-41E7-A84F-B10CB0E8D252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68" creationId="{BCB59F57-8B8A-46CF-BD7C-77056675FABC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69" creationId="{954C29D1-FBA2-49C6-848F-0767FBBF5308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70" creationId="{93DE548F-162E-4349-BCAC-A1329C57942A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71" creationId="{5F123AE6-E10D-4F86-933E-F40FD00CEC22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72" creationId="{2E38AB9F-BB71-4F8E-A0E6-807831750DCD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73" creationId="{10BE082B-BCC3-4A8A-BE2A-0F3308DFEAF7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74" creationId="{85DB3A39-5BDD-458C-93A8-8BD1215E4E9B}"/>
          </ac:spMkLst>
        </pc:spChg>
        <pc:spChg chg="mod">
          <ac:chgData name="Paweł Wieczorkiewicz" userId="92c87937f2eaa97b" providerId="LiveId" clId="{54B7823D-498F-4CC1-B177-B7019B04BC59}" dt="2022-04-19T14:22:40.598" v="20908" actId="1076"/>
          <ac:spMkLst>
            <pc:docMk/>
            <pc:sldMk cId="2188761957" sldId="339"/>
            <ac:spMk id="75" creationId="{B9094B17-07B5-4872-8BEA-33519DBFFC2F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76" creationId="{B1972DDB-9DA1-4C6B-BEA0-5D5474FFB13D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77" creationId="{486BF415-E1C2-4F5B-BA1C-B65C39039E88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78" creationId="{0C59F0E6-7991-4CC1-AE58-37F16B66D75C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79" creationId="{492D1EE2-92FF-4CD6-BE0A-CC7432709847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80" creationId="{CD83E5C0-267B-4FE9-93A3-5389F549064E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81" creationId="{08548F0B-F054-49A9-9085-95B89023D682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82" creationId="{ABC123EE-3865-4823-BCF4-0AFDEBDE788A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83" creationId="{8D958680-6EAC-42BB-ADF3-24E45605F551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84" creationId="{5A25B1C6-92FA-4C3C-98A4-04BDFE9D75ED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85" creationId="{1F88868E-13A4-4D26-AF96-80B16B09D6D3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86" creationId="{A00A3D22-0737-4A47-8BAB-1E1BE64ADCB7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87" creationId="{0D0AB6E3-D347-4412-8775-1C075F305358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88" creationId="{3472F5C7-AFB5-40A6-B4D5-5AFB2A52256D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89" creationId="{119BA5E7-A71E-4E8E-8634-46F9FBD707CA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90" creationId="{3D73D90F-68A5-4CE4-99DF-F45FECD5775E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91" creationId="{E95CED19-1D2B-4F54-B0E9-19BDBED61EA1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92" creationId="{1BCCE1C8-F0D1-4CA7-8CC7-A17AF4925A73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93" creationId="{D233034D-5B45-4924-837D-BB9F4CF305B6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94" creationId="{300F32C8-09FA-4DE9-9DAD-CB1279D9B55C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95" creationId="{8A22CCBF-8A1D-42B6-9D6D-5E634B091981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96" creationId="{31CB835D-5A65-40FA-A97E-A5DCA2BBF0D8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97" creationId="{2B699976-9715-4E2E-B2E8-4CF9DC4CE9BA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98" creationId="{E34BBDA3-6BFB-4B22-90AF-0CA16D056C94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99" creationId="{418DCC90-0C3C-497A-8CF2-E5F786C5F788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100" creationId="{66DD8E15-3DB1-4ED7-9944-D68C6B0AC58D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101" creationId="{D54B965C-72F9-48F6-BB69-9AAD45CDCAFE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102" creationId="{D1F21720-FD92-4BC0-8F03-581BFC6EBED5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103" creationId="{692A2B65-BB87-4C13-AC30-DE21C48CB8AA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104" creationId="{4D580D2F-E6CA-437B-A69B-E39182A57307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105" creationId="{741E00BF-686A-4867-A0CC-662F7F2E4120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106" creationId="{D7CA2B95-DC24-4248-9BDA-9A3A25B9EA99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107" creationId="{7281D0F4-90DE-4F3F-A215-CBFA481A638C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108" creationId="{1265A69C-07EB-40B1-8622-672490ED9315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109" creationId="{0F01A594-A8CF-4F29-920D-877ED64FB86D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110" creationId="{0D54F519-BBF8-4507-AA88-6BEDB3BE8B1F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111" creationId="{4A46D611-737A-48C1-9328-8CC9994D80A4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112" creationId="{2E721C78-701C-4D7A-B645-53D55FF4054F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113" creationId="{F772C9CA-CBB0-41C7-8651-EBD89FB51CB9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114" creationId="{7BB9ADF6-C719-428A-9064-FF683A2B9106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115" creationId="{15C2A410-6A94-4976-BA75-075F4284ACC8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116" creationId="{5F5FAA93-7EEA-4705-8CD0-0F752AC65E44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117" creationId="{E094CC48-4F82-4581-9A80-44D6717861D7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118" creationId="{7ADF8DEC-2549-4C6C-9A8C-145DC4E75251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119" creationId="{8E9CC70B-15DC-49B6-A5F5-A98ECE313E52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120" creationId="{5EC68403-CCC2-4AD8-8BDE-E24A25C411BB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121" creationId="{A89685A0-A770-4AD4-A82E-ED044F6916DE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122" creationId="{27998800-7AA8-4B56-A91D-4DBA80C2E339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123" creationId="{9D9B7038-2EB0-4906-B9C4-3EC2A3AFC831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124" creationId="{2DFC15D6-46DE-4FAF-89B6-35D2E9505C15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125" creationId="{A334E781-12D7-4C74-B177-515F8DD90EF9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126" creationId="{3A985D25-9699-40C5-9EF5-EDC80ACAC1B8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127" creationId="{64808A42-65BB-4310-B608-7E4031B9C138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128" creationId="{9C533345-9CC0-4EB4-8BDD-F6F92E9D1DB0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129" creationId="{79875B45-28D7-443C-BE6E-EC237A9CDC9A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130" creationId="{6018EE27-1CC0-4496-B29B-1368EDFFE9D9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131" creationId="{A7E159E1-8977-423C-95B4-A360C08D625F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132" creationId="{20144607-D612-497C-A579-6C243B554195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133" creationId="{4335AC3F-6473-46A8-A67D-221EC2E49CBF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134" creationId="{C668B484-9609-43CD-909D-CD20231327C8}"/>
          </ac:spMkLst>
        </pc:spChg>
        <pc:spChg chg="mod">
          <ac:chgData name="Paweł Wieczorkiewicz" userId="92c87937f2eaa97b" providerId="LiveId" clId="{54B7823D-498F-4CC1-B177-B7019B04BC59}" dt="2022-04-19T14:22:35.567" v="20906" actId="27803"/>
          <ac:spMkLst>
            <pc:docMk/>
            <pc:sldMk cId="2188761957" sldId="339"/>
            <ac:spMk id="135" creationId="{BEF767CF-73A7-428F-82DA-34FAC72D1A2D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137" creationId="{8CC744EF-ECC5-4DED-B04E-7B3739006DB1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138" creationId="{B600A653-9031-4474-B8C8-D3F61340F562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139" creationId="{45892B17-C8F0-4469-8F03-F63FB70045C3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140" creationId="{93DBA106-4F8F-45FA-B30F-A5447F336176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141" creationId="{DC1E5B5D-95CD-499C-A21E-D56E718619E1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142" creationId="{F1C2C41B-E191-4F0A-A22C-166B79D5DA67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143" creationId="{75AFB512-FEC2-4554-A70B-4748FD68671C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144" creationId="{44E24D10-E483-4714-A81C-DA2A80FF45F9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145" creationId="{4727BC3E-66A9-4EC5-892B-6C1AEF7F5294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146" creationId="{8A117CCB-9496-4C52-B531-D3C839F8F3B7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147" creationId="{3A1EB842-C61D-4814-BA15-9E38D9D6AED8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148" creationId="{E5C4F9D2-D854-445F-AAB2-AE8170B5D716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149" creationId="{F8C362F8-3F98-47D6-96D6-0BD721C0A68D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150" creationId="{0035A80E-7728-4A53-BB2B-728FE4DD04CE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151" creationId="{C49F9987-BDF9-408B-8898-FDE8800700C7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152" creationId="{AE7F9AEB-7EA8-4771-9A45-E91C38BCE06C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153" creationId="{C8613AC4-5970-4928-8806-D22841243A0E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154" creationId="{CBA72700-D935-454B-993C-7F3E5F85CEC9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155" creationId="{4730F49F-5F83-4961-BF6F-378B913E2326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156" creationId="{4DB129AD-ED37-4F34-AE0F-8ECB373832A5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157" creationId="{687B081E-5155-4C42-80B7-6804EDACFF1E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158" creationId="{CAECF927-5389-433C-A6FE-86AA2E770C19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159" creationId="{F0BA3935-8BFB-4B49-90B1-725007357539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160" creationId="{9DAEC812-517D-47D8-BC6B-CD7EF01A6377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161" creationId="{E892D1D5-6B70-49E5-AF23-98929D726B2F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162" creationId="{CA8B5AAF-06FC-42F1-A634-E2DB0D09935F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163" creationId="{EE42FDB3-94E4-4321-949D-F151D5DAA7CD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164" creationId="{B6013E49-E005-4C92-AA53-76BD52CDF530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165" creationId="{C7843E90-27AD-4FB4-93E7-44EC754B3CFD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166" creationId="{EC67D151-9914-44FB-A775-72AD883C602A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167" creationId="{82C3014A-A5D8-40F8-AA1E-8C4DDC06F0ED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168" creationId="{879B13BF-5A13-4701-A564-C70F326E937C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169" creationId="{B3B877B1-64FC-4014-9399-E0DAA9F6B8EF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170" creationId="{7EDB5C3F-B78E-4025-9A92-384FE0AC7D04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171" creationId="{38CAF0E5-211D-4069-9307-7F67EB279510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172" creationId="{D925A2F4-57C2-4985-9F0C-22917442703A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173" creationId="{108048A5-0272-495B-BF3C-3821CBF40FD8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174" creationId="{42B7BF24-EDD2-4FEF-ABE2-DD3926CE2FD4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175" creationId="{3C41EE56-079E-4A3B-AE43-C26F47EB14C7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176" creationId="{A464D4D1-1BBE-4061-BF96-B8BB974A108B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177" creationId="{728494D4-9FF7-422E-9A9F-AA3F4AE08311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178" creationId="{33DE6084-1E8F-4AD8-BCBA-A85C73CC019B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179" creationId="{37455049-FADC-4A97-AF84-F886D2E5FE89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180" creationId="{4B0084CC-5E8C-4F4F-96D0-AFD8BD2B8F72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181" creationId="{5AF62F56-9300-4BF6-BAFA-62F938FA96F1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182" creationId="{009266CA-913B-4441-B536-79377C416A68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183" creationId="{F8B672C6-03DA-483B-9C6E-1A4A7FBD347D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184" creationId="{65D964F0-FD35-483B-8605-ECB1D22A5EC9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185" creationId="{0551FC9B-B81E-4B20-83A6-3F2C5CF4A6BA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186" creationId="{B94DBFC2-C884-4075-A835-1387077DB826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187" creationId="{B44BEAC4-209F-4748-8021-498B70253918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188" creationId="{A8A995FF-5DDD-4E9E-BE92-498C462FF9FE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189" creationId="{0A8400D1-3574-40DD-8A44-D837ED006D05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190" creationId="{4CF44729-E6E5-435D-B102-4C8EEEE41757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191" creationId="{B40ACC15-F0CB-44EA-A922-31660DD052EE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192" creationId="{258E219D-4247-476F-AF80-E6C31912FB81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193" creationId="{5F0EBD48-B5C1-4D63-AC11-1D658E40CB51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194" creationId="{6511B97B-C6A3-4306-A82B-5220375CD41D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195" creationId="{4F449717-F7CA-4210-A8ED-D829D803A383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196" creationId="{96223F6F-C3AB-4122-92E3-4ACDD46E4557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197" creationId="{5DA822AE-699E-4AEA-AAA6-581ED3A886FE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198" creationId="{2159CB45-318D-437B-80A7-65B9A8377A04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199" creationId="{E8D3603A-2354-4802-83D5-8FC05CAFBC64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200" creationId="{0B25F240-588C-4CEE-97F4-FDF6103BC389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201" creationId="{EC140DE6-FB89-4173-A3D1-B912C12D7FE5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202" creationId="{08F1B147-B108-4C90-A343-622AF3374B9E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203" creationId="{504B1F4F-AAED-498C-9736-84D5FA9AD631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204" creationId="{7A3F4273-444D-446D-B7CA-1DD50A7D9C20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205" creationId="{EE2327DC-B0AE-4CC7-B426-2FEA34B0A012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206" creationId="{0D76A753-02C1-4BC4-8FD9-2EBF1BE8AA59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207" creationId="{E9B2C33B-AF08-4449-BCFD-2B0557BC8511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208" creationId="{CD28EC49-B880-40F3-9CFB-682B92156043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209" creationId="{CE4977E7-34D5-4924-BCA6-686F8C7869E6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210" creationId="{AA61D413-4434-47A0-9A46-E24913718F2B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211" creationId="{2E61C7C0-1FB3-4214-A221-766A70D16097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212" creationId="{5E508700-CE04-4210-BE8E-C2C8232DA20E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213" creationId="{865D69C9-2B09-4BD7-9C30-58CDB5F000F4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214" creationId="{3A2ABC98-5166-4E40-B6B9-12003E1C6966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215" creationId="{B79FEB76-3EFE-45D7-8AA3-B990D8BA50AA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216" creationId="{2ECD07F6-AA72-4607-A993-B195FEE11FFB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217" creationId="{DD6188DC-E15C-4C59-B85B-11FF176DB45E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218" creationId="{9EB25A9B-9D99-45AA-90A4-27877F03336D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219" creationId="{EE02E10F-3C52-4178-8D4D-C6D1E1996768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220" creationId="{5F6FC488-6AC1-443E-8277-8A1015EBA6F8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221" creationId="{213FB625-5CC1-472D-AA05-28BC584E7E0D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222" creationId="{3D71A759-030C-4CB0-8FC6-72715567D544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223" creationId="{FFAE1749-6FC4-4703-8CF3-1E4936C361DC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224" creationId="{57F612CE-CCA2-465D-A7B4-A1D5796DF632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225" creationId="{C48F3A7C-8A3B-4402-BE6A-89F377741366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226" creationId="{822F44C9-B07D-4F43-959F-ACBA52B03654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227" creationId="{25E44BBA-DBED-44C3-9FDC-A5B756932D3F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228" creationId="{D490F8A6-3887-4E05-9152-CF34F0FC21E1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229" creationId="{F1CB049A-AF4B-4BD2-9BB3-6CAB07FE733D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230" creationId="{D3349F5B-0CFF-465B-B8ED-0CB407D2542B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231" creationId="{18AD7146-905E-485D-80BF-BF02F3AFC21F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232" creationId="{EF15DC16-3DFC-44C1-A86C-679074080E8E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233" creationId="{9C28191F-E231-42B6-9A27-FC7E96756D39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234" creationId="{1B456DE4-D9C3-436E-B6F4-02C122AA4684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235" creationId="{E0B1FB19-DA86-4A12-8F53-AAAC80537755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236" creationId="{1E671022-5885-443F-A0C1-B32BD45D56D6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237" creationId="{84B9A913-FE6C-4090-9A3E-9BEF0B1F6BA1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238" creationId="{35AC34A2-17ED-4330-B693-3AC38772BE02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239" creationId="{7925B724-5832-4B78-910B-B4CB847DDBFF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240" creationId="{FF117F65-6963-400C-95E2-31722C162048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241" creationId="{33274C1B-D90F-4589-B244-4CCA1B60A150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242" creationId="{170971C2-C66F-4A7E-80CA-C91B243AEA47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243" creationId="{FDDF73E7-D1AF-4B21-9254-BFC784E98419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244" creationId="{DF83E57B-156E-4BB7-963D-0242EEFA2457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245" creationId="{7A216826-3796-4EB4-8135-042EBD870E62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246" creationId="{B3BB26F9-8975-4CAA-8B02-E914BB9E25B3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247" creationId="{54EE961E-08E2-4E8F-806C-1BF5E86D8CEA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248" creationId="{915B309C-B465-4494-A4CA-1E75E2ACD39D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249" creationId="{44BEAD90-1A67-4A6C-8602-BB8FA5526622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250" creationId="{EA4EC599-BFF8-4806-9910-907B5256AC8C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251" creationId="{600CA283-F596-42DA-8B0E-2048412A6024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252" creationId="{06F2BB1D-EE0D-462B-96A2-5CFEF43FC073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253" creationId="{AE4E506F-4F01-45CB-83D8-8BACCA3FD7D8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254" creationId="{2F17257D-E1A7-4484-93F8-186010861F29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255" creationId="{8590C426-20EF-4E8D-B02C-45B6CC0DA92D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256" creationId="{3C7CDD47-C63F-444A-8C40-7257CEC52293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257" creationId="{362CBCC0-5B1D-44D1-8B8D-C039EE3884B4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258" creationId="{A6B0E6DC-2B9A-4B94-9435-9AE6F1AB9A50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259" creationId="{1F824FD8-2779-4F1D-91D4-46607E691F94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260" creationId="{D2B6B2E1-4FF3-43D0-A633-6B81915E5AFC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261" creationId="{76E1F5FB-E93A-4287-A3F0-50C726FCCC35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262" creationId="{62EFBE05-3924-4195-9758-B717F8FE926E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263" creationId="{22894CEF-01CF-42B2-BD44-D73A273098DA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264" creationId="{681B6416-54D3-4466-9ABA-5AF19E60068F}"/>
          </ac:spMkLst>
        </pc:spChg>
        <pc:spChg chg="mod">
          <ac:chgData name="Paweł Wieczorkiewicz" userId="92c87937f2eaa97b" providerId="LiveId" clId="{54B7823D-498F-4CC1-B177-B7019B04BC59}" dt="2022-04-19T14:22:44.719" v="20910" actId="27803"/>
          <ac:spMkLst>
            <pc:docMk/>
            <pc:sldMk cId="2188761957" sldId="339"/>
            <ac:spMk id="265" creationId="{045C2D11-1483-4E19-86B4-44E9128A2859}"/>
          </ac:spMkLst>
        </pc:spChg>
        <pc:grpChg chg="mod">
          <ac:chgData name="Paweł Wieczorkiewicz" userId="92c87937f2eaa97b" providerId="LiveId" clId="{54B7823D-498F-4CC1-B177-B7019B04BC59}" dt="2022-04-19T14:22:35.567" v="20906" actId="27803"/>
          <ac:grpSpMkLst>
            <pc:docMk/>
            <pc:sldMk cId="2188761957" sldId="339"/>
            <ac:grpSpMk id="5" creationId="{8DEF0729-9E7E-48BF-8298-21C849F8889A}"/>
          </ac:grpSpMkLst>
        </pc:grpChg>
        <pc:grpChg chg="del mod">
          <ac:chgData name="Paweł Wieczorkiewicz" userId="92c87937f2eaa97b" providerId="LiveId" clId="{54B7823D-498F-4CC1-B177-B7019B04BC59}" dt="2022-04-19T15:28:32.322" v="20925" actId="478"/>
          <ac:grpSpMkLst>
            <pc:docMk/>
            <pc:sldMk cId="2188761957" sldId="339"/>
            <ac:grpSpMk id="136" creationId="{F5273759-71F7-4789-806A-7343F756D4AC}"/>
          </ac:grpSpMkLst>
        </pc:grpChg>
        <pc:picChg chg="add del">
          <ac:chgData name="Paweł Wieczorkiewicz" userId="92c87937f2eaa97b" providerId="LiveId" clId="{54B7823D-498F-4CC1-B177-B7019B04BC59}" dt="2022-04-12T11:18:52.538" v="5842" actId="478"/>
          <ac:picMkLst>
            <pc:docMk/>
            <pc:sldMk cId="2188761957" sldId="339"/>
            <ac:picMk id="6" creationId="{7B007D85-3D85-4BDF-A3D4-E76F18ECC816}"/>
          </ac:picMkLst>
        </pc:picChg>
        <pc:picChg chg="add del mod">
          <ac:chgData name="Paweł Wieczorkiewicz" userId="92c87937f2eaa97b" providerId="LiveId" clId="{54B7823D-498F-4CC1-B177-B7019B04BC59}" dt="2022-04-19T14:22:44.719" v="20910" actId="27803"/>
          <ac:picMkLst>
            <pc:docMk/>
            <pc:sldMk cId="2188761957" sldId="339"/>
            <ac:picMk id="8" creationId="{844F6DDE-2EF8-4F2A-A697-BA6F5B50418C}"/>
          </ac:picMkLst>
        </pc:picChg>
        <pc:picChg chg="add mod">
          <ac:chgData name="Paweł Wieczorkiewicz" userId="92c87937f2eaa97b" providerId="LiveId" clId="{54B7823D-498F-4CC1-B177-B7019B04BC59}" dt="2022-04-19T15:33:08.713" v="21143" actId="1076"/>
          <ac:picMkLst>
            <pc:docMk/>
            <pc:sldMk cId="2188761957" sldId="339"/>
            <ac:picMk id="267" creationId="{5C3EE501-7D67-4720-8D05-92F9932D1CFE}"/>
          </ac:picMkLst>
        </pc:picChg>
      </pc:sldChg>
      <pc:sldChg chg="addSp delSp modSp add mod">
        <pc:chgData name="Paweł Wieczorkiewicz" userId="92c87937f2eaa97b" providerId="LiveId" clId="{54B7823D-498F-4CC1-B177-B7019B04BC59}" dt="2022-04-19T15:43:22.977" v="21327" actId="27803"/>
        <pc:sldMkLst>
          <pc:docMk/>
          <pc:sldMk cId="1643191954" sldId="340"/>
        </pc:sldMkLst>
        <pc:spChg chg="mod">
          <ac:chgData name="Paweł Wieczorkiewicz" userId="92c87937f2eaa97b" providerId="LiveId" clId="{54B7823D-498F-4CC1-B177-B7019B04BC59}" dt="2022-04-12T13:53:40.975" v="9839"/>
          <ac:spMkLst>
            <pc:docMk/>
            <pc:sldMk cId="1643191954" sldId="340"/>
            <ac:spMk id="2" creationId="{BA01AA1B-3FDD-4984-A0A7-6769A2586F6B}"/>
          </ac:spMkLst>
        </pc:spChg>
        <pc:spChg chg="mod">
          <ac:chgData name="Paweł Wieczorkiewicz" userId="92c87937f2eaa97b" providerId="LiveId" clId="{54B7823D-498F-4CC1-B177-B7019B04BC59}" dt="2022-04-12T13:53:37.588" v="9838" actId="20577"/>
          <ac:spMkLst>
            <pc:docMk/>
            <pc:sldMk cId="1643191954" sldId="340"/>
            <ac:spMk id="3" creationId="{BE9F4580-B657-4CB6-B24B-89EAFBAB07E7}"/>
          </ac:spMkLst>
        </pc:spChg>
        <pc:spChg chg="mod">
          <ac:chgData name="Paweł Wieczorkiewicz" userId="92c87937f2eaa97b" providerId="LiveId" clId="{54B7823D-498F-4CC1-B177-B7019B04BC59}" dt="2022-04-12T11:28:49.209" v="6284" actId="5793"/>
          <ac:spMkLst>
            <pc:docMk/>
            <pc:sldMk cId="1643191954" sldId="340"/>
            <ac:spMk id="4" creationId="{10F20B5F-304A-4445-A17A-FFB5BFA3BDF0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9" creationId="{99C7815B-4D80-422E-87FA-B78F9E733769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10" creationId="{B70D5B00-627B-430C-BD35-86D1C24E7198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11" creationId="{5C484D62-EC76-49A0-90C0-29D89EC35E04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12" creationId="{6F8CE996-5687-488C-8D34-0FDAA520970A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13" creationId="{763FCD68-FBFE-44EC-9E64-B8FD7DE42A34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14" creationId="{A1464095-2413-40CE-9D52-D3EA58898CE7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15" creationId="{D2112D79-5C58-41F6-95FF-D522734E2099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16" creationId="{273CEE81-8B0A-425B-AD56-DF8073F79D96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17" creationId="{6EBC20F5-89FB-4B6F-9076-57605AA1695B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18" creationId="{3EAEAD85-93D6-495E-BEFA-BD81BE6BBC9D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19" creationId="{EAED297A-4F92-43F4-8AA1-4275097203FB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20" creationId="{0B1EF5F8-DA82-4ACC-9FB2-3FC3FC2E6CAF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21" creationId="{1ED98EE7-1313-485B-8F83-E49B33D5A979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22" creationId="{5BF6A4C8-03DE-423B-BB60-619B3202EEE1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23" creationId="{34508439-00D2-4B68-85BA-FEC5E53683F3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24" creationId="{1C8C44CB-FF0D-407F-AE77-526694547E32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25" creationId="{F488FFB4-C26E-4763-9370-78134F03311C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26" creationId="{32323E66-27BD-4CE0-BBA0-565D1AC257E4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27" creationId="{676DE085-98AB-450B-97B7-F9868D4247E3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28" creationId="{06967A97-3C85-4620-B41C-E455A3895489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29" creationId="{4947E5F8-B12C-456C-B56B-2FE7874BD59C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30" creationId="{4926F68F-6B1A-4559-BF57-09896142006A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31" creationId="{0BBA12FE-5AB6-4FDF-A1A5-5881AAE55108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32" creationId="{0A68FFA4-2A99-4EC5-AC46-CA640924532F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33" creationId="{1A17C402-BF10-439D-9010-ED653EA86A71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34" creationId="{FA81694E-82B1-49F4-ACD1-F01FA6DC3A2A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35" creationId="{A5AA4BF7-DFCD-4E3E-B360-00CF5945D4DC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36" creationId="{3D7D5242-3CF2-4758-8F58-6B08348D64B4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37" creationId="{7088CF22-3D2A-4784-8EEE-F1DCDCD5F42C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38" creationId="{3D5D2F3F-D60B-4D8D-8A3F-7299DC337F8A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39" creationId="{B95B79A7-367F-465A-AA29-C7BCE900C3D9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40" creationId="{17F6DBA8-0635-4648-A8FB-3F52D9716E51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41" creationId="{4A802C7A-6CBB-4B96-807B-D1C91550B099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42" creationId="{12516C61-6B75-4813-953E-B6E452F14B18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43" creationId="{24EA4681-FD44-4F2C-849E-F4337613696E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44" creationId="{87825E63-B680-4F91-8509-D8A9A411D678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45" creationId="{8BF8EBE2-4FC3-427C-8B0D-C79B05A42F53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46" creationId="{3D051C81-00F2-45A7-8F3F-C1AC31E00F32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47" creationId="{CB67A82D-187F-4206-827D-6CB5122ACC72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48" creationId="{9FA54EFF-8C20-4FF2-B83F-BF2C25F14B58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49" creationId="{53586F95-0F25-4ADA-8B6F-3FB34D4B4709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50" creationId="{CB5FA9B4-F124-41F6-A406-FDD8420478CD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51" creationId="{2D03CCA7-3DAC-4DF8-B03E-57083B844AB6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52" creationId="{068DE87D-0907-4168-ADD9-5FA9AB0F4E88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53" creationId="{D37AA694-5B00-49EF-9E47-13EDF877C25E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54" creationId="{034EE7AF-8324-4EF6-8E27-543D624D3DDC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55" creationId="{CC7073DB-4AE4-449E-AA8C-3CED1DCB1C73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56" creationId="{3F15739A-1B88-4153-9AE8-8521017DE7B2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57" creationId="{061A3F2A-9A4F-4432-B02C-242A38D208BE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58" creationId="{90E40922-8D5F-4209-BB3A-75B819039C26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59" creationId="{DDF5C881-4D48-4680-BFEE-24261793F368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60" creationId="{508FA121-C7FB-4B87-82C0-8520B31B2CC0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61" creationId="{690EFB4B-F444-4955-9A6B-78FCB23C730A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62" creationId="{9B9AD977-5008-4AFB-A87F-BC063286637B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63" creationId="{B0DC2712-7FF7-40B1-A7E1-E4BDCFAC9D9D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64" creationId="{853D54C1-834E-4C04-9F44-96CB5031916C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65" creationId="{DEE0497C-5FCF-47F4-BBD9-B1DC7D7B25E6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66" creationId="{6CEC14BC-3ECD-4856-87A1-F4EA43122D71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67" creationId="{BECDE78D-E0CB-45D3-AF67-866D716075B8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68" creationId="{2D0ED647-1497-4CD6-A6B3-E66FD1C7017A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69" creationId="{6B2CFB73-090E-44F8-9885-31F49650898A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70" creationId="{463555E0-2965-4AC2-BF71-FBB8F283483F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71" creationId="{E578B751-B8DA-4330-B1D5-7148E7A10523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72" creationId="{4ED7E6F5-75C3-40DB-93EC-CC75676D95F2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73" creationId="{D12D1CA9-6B57-4D5D-8C30-57800BE6648B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74" creationId="{1D38EF5E-F7DC-447C-934E-B202B3505355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75" creationId="{A4516B24-94D0-4DD5-8233-EB0377FBC27D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76" creationId="{81F8BF10-A043-4942-AD12-81DB455E5C3A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77" creationId="{81C0207C-FD7F-47DC-A345-94F8190E6BEB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78" creationId="{68D15A73-630A-4F99-9F48-16A4550D1ECD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79" creationId="{38C0A93E-7F7C-4049-8037-77289070C2F7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80" creationId="{310F4424-BD4B-4C4B-AAC2-9072656AC2AA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81" creationId="{F93EA4F3-4A98-4FD0-AA12-D872A86AED36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82" creationId="{7B198D25-7CAE-4EEE-8B81-A74B504069AA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83" creationId="{CCFAAA70-E1A3-4036-A001-71809E0C2896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84" creationId="{5324C551-FB56-4D93-B287-DA11B49D113D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85" creationId="{93436DAB-EDF7-4AE8-BB96-915CBDE024B8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86" creationId="{BC14574C-C765-4778-811D-20B5AB099BD7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87" creationId="{3D8BE7EF-F912-4BB4-A4F5-A4DE97455D57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88" creationId="{2DB6DC41-ECF9-498A-9B78-F6D08A5BD0B3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89" creationId="{CBFC65E6-61ED-49C2-B2C9-AE799710C97A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90" creationId="{C8623502-A8D7-4D43-AF26-E39B226118AE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91" creationId="{3278C2A8-428B-4508-9BEF-A74F62BA34D5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92" creationId="{F50F1857-C45A-4DA2-8602-C3FEA9EE71FC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93" creationId="{B037F733-9A29-4923-839E-75E273E5420F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94" creationId="{86B1D71A-EC63-46A4-B53E-D6512CD883FD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95" creationId="{39C010CA-4736-470D-9C55-4F8B9C1A63C8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96" creationId="{E23AD137-09D8-48A1-A45C-48E874830B17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97" creationId="{905D68CE-8AF0-4D54-BDC2-8C8CF43532A6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98" creationId="{9E4B8062-73E6-4FE5-A03C-63C2AF1CEABE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99" creationId="{B76C8B40-D9E4-431A-93B2-522F68D1EE21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100" creationId="{43BF7ED3-D506-4E7C-97F0-9032F1772C5F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101" creationId="{67019829-F657-463C-883B-0D50DFC3E590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102" creationId="{F8758F8F-E798-4C4C-8B58-F41EDE34473F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103" creationId="{0AB177B7-B152-415B-B0C6-5849C9924176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104" creationId="{041EA131-19A9-4E98-999D-9E3957F6996A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105" creationId="{2E4C6DE3-9B8D-44D8-AE2A-21993589F415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106" creationId="{8C7C4E79-D36E-4078-8039-9E03AA82221E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107" creationId="{922484C0-B284-4EBF-9354-ABFCB77AE570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108" creationId="{8CAAE6D9-5301-4359-88F5-C35B782B66F3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109" creationId="{F5062B0D-76F6-4B73-92B7-D07BCB979DC3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110" creationId="{9C466541-421A-41C1-94FB-1687C8BC1BD0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111" creationId="{202C3AA7-53F2-4C14-A7E1-94CA413ED465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112" creationId="{E24A7656-C24A-4EB5-8F47-F18318332BFB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113" creationId="{96FD0D00-CAAF-4006-8974-59849B240CA4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114" creationId="{FA89BC14-EBEF-466B-8876-D712C037363C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115" creationId="{CC140DF1-840C-46D5-9763-A167A6001824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116" creationId="{C9F06976-62D4-4958-89BE-E5980E2CEC9D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117" creationId="{80DDBF8E-4823-42BB-9841-5D6C9DE9A4C2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118" creationId="{FB91A6A9-BDAA-4046-A979-ECCFEED44B4C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119" creationId="{5F523711-3779-486E-BE30-064EA4E4AC52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120" creationId="{5637456A-3C04-48D0-B55F-BA38DBD297B3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121" creationId="{EC5D1C84-4F0C-4B85-92C4-66DD5BB7514A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122" creationId="{3F54ED2B-7839-46CE-B2C3-8FC67BB1ABF3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123" creationId="{FB9974EA-A7B8-4258-B272-0728B9BF6D3B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124" creationId="{E69F5B35-2DAF-43BA-9D93-617C5F82377A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125" creationId="{4C3DE8C1-1462-41E2-B519-5337E24C93AA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126" creationId="{BA497DC9-97B6-4A53-A0B7-E3BBF55FA0A1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127" creationId="{53731DD3-DCF9-4A9A-AED2-F6F57A5734AA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128" creationId="{752BB2D7-3E1B-490E-BD6B-198C2F07E464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129" creationId="{CBFD1AD2-2E9E-4B3D-A579-79ED1FA877FE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130" creationId="{CF17CEAB-F28D-48A9-A3DD-6F39364BEC75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131" creationId="{3A544C0A-6D8E-4587-B3AF-32EC360B883C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132" creationId="{B3521880-1A58-4457-A888-57CFBEC1BEE3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133" creationId="{8E2483C8-FCF4-4F13-8ADD-40BA45DDA233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134" creationId="{20C30F3D-4FF3-4D5E-BA5A-1B4F4CBE2CA7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135" creationId="{9D0CED58-C66F-4C58-BA36-64F591A4A65B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136" creationId="{32EA635E-BE6F-4D49-83BB-0EE6534E1091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137" creationId="{1ED07FCF-C17B-4C16-A0C3-7C7B7A73CB22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138" creationId="{0F4ADF24-E705-4635-A573-3F17533A1B72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139" creationId="{D91AE1EF-8270-4B68-B0B7-7A36A2553650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140" creationId="{A89590F3-0A0D-4B67-B4F2-872101388E39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141" creationId="{43A141C4-E34B-4436-8D36-44D412F04725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142" creationId="{1A073BDB-A25D-42B4-B7E8-A646DB7A042B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143" creationId="{22231170-D11A-4BDE-83C1-FC8C3B2E96C1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144" creationId="{BB7BF0BE-ECEA-499F-BA46-4518B9B69374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145" creationId="{87155A79-0EE8-474D-85B2-C7E10EC30ECD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146" creationId="{6B5095AB-CB36-4F9B-809D-0D08CAC80AD7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147" creationId="{148EC3FF-C45E-4671-807C-8553AD89160C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148" creationId="{F64131FA-A1EE-4E0F-BFD8-FCC5E63B2D4B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149" creationId="{EE94F28B-711E-4D50-9CC8-E33C2A131C30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150" creationId="{DDE20589-3B1B-4EB1-89E7-9D45C77C992C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151" creationId="{CE4C8AAF-F290-4CCE-8229-A523808DBD4D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152" creationId="{279B6AFF-41F4-4AEA-B8A9-4A55BAB7DA1F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153" creationId="{0E628F99-5A4C-441E-BBD5-9383AAEC4CD1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154" creationId="{F883C7D4-A8A2-467F-9857-3B748B243CE1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155" creationId="{75ABB9BA-E3DA-471F-9A3F-980885A23144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156" creationId="{28B09CEA-4808-4913-9B7D-4FD33CD51AC4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157" creationId="{71952149-612E-47DA-B95E-B847D6A817C2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158" creationId="{1CEDA9F3-0D0D-4C24-9EF4-257FFB89B52A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159" creationId="{47E856B8-1B9A-4EFF-86A8-4F1D5F2D77DB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160" creationId="{64B09443-B208-494F-ADF2-B3067997924B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161" creationId="{1F2883A8-DBA5-41D5-8935-E50BC60B4CD6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162" creationId="{2EAB2217-9B0B-473C-B189-E92CC3431367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163" creationId="{6A53C194-36EC-4752-AD85-C5919D6BF9BF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164" creationId="{AC1176D3-AC8A-4ABF-88BB-B21C19A3F6B0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165" creationId="{89821D75-5F36-4B35-8DA0-4653C218A3A6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166" creationId="{D5FF9179-647C-4243-9946-5D236314EB46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167" creationId="{E118EE9E-C349-4A30-ABCD-5056165A88FD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168" creationId="{4E31531F-8537-45CC-B305-81C2E0ED37C4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169" creationId="{EB06A1B9-5C2E-4CB6-8D11-A857B38EA82F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170" creationId="{DFA3D9B4-F076-4E0D-A435-A7ED7EFC4D89}"/>
          </ac:spMkLst>
        </pc:spChg>
        <pc:spChg chg="mod">
          <ac:chgData name="Paweł Wieczorkiewicz" userId="92c87937f2eaa97b" providerId="LiveId" clId="{54B7823D-498F-4CC1-B177-B7019B04BC59}" dt="2022-04-19T15:43:22.977" v="21327" actId="27803"/>
          <ac:spMkLst>
            <pc:docMk/>
            <pc:sldMk cId="1643191954" sldId="340"/>
            <ac:spMk id="171" creationId="{0DE1993D-E279-4304-941C-CD15567F7D97}"/>
          </ac:spMkLst>
        </pc:spChg>
        <pc:grpChg chg="mod">
          <ac:chgData name="Paweł Wieczorkiewicz" userId="92c87937f2eaa97b" providerId="LiveId" clId="{54B7823D-498F-4CC1-B177-B7019B04BC59}" dt="2022-04-19T15:43:22.977" v="21327" actId="27803"/>
          <ac:grpSpMkLst>
            <pc:docMk/>
            <pc:sldMk cId="1643191954" sldId="340"/>
            <ac:grpSpMk id="8" creationId="{97F2C91A-AE23-49C7-BDC9-CFF263BF658E}"/>
          </ac:grpSpMkLst>
        </pc:grpChg>
        <pc:picChg chg="add del mod">
          <ac:chgData name="Paweł Wieczorkiewicz" userId="92c87937f2eaa97b" providerId="LiveId" clId="{54B7823D-498F-4CC1-B177-B7019B04BC59}" dt="2022-04-19T15:42:51.503" v="21321" actId="478"/>
          <ac:picMkLst>
            <pc:docMk/>
            <pc:sldMk cId="1643191954" sldId="340"/>
            <ac:picMk id="6" creationId="{F59722A1-8A31-4646-8BEB-AE16E2130E0E}"/>
          </ac:picMkLst>
        </pc:picChg>
        <pc:picChg chg="add del mod">
          <ac:chgData name="Paweł Wieczorkiewicz" userId="92c87937f2eaa97b" providerId="LiveId" clId="{54B7823D-498F-4CC1-B177-B7019B04BC59}" dt="2022-04-19T15:43:22.977" v="21327" actId="27803"/>
          <ac:picMkLst>
            <pc:docMk/>
            <pc:sldMk cId="1643191954" sldId="340"/>
            <ac:picMk id="7" creationId="{663A32B7-B455-4778-93CE-4721A0E439EB}"/>
          </ac:picMkLst>
        </pc:picChg>
        <pc:picChg chg="del">
          <ac:chgData name="Paweł Wieczorkiewicz" userId="92c87937f2eaa97b" providerId="LiveId" clId="{54B7823D-498F-4CC1-B177-B7019B04BC59}" dt="2022-04-12T11:31:48.913" v="6285" actId="478"/>
          <ac:picMkLst>
            <pc:docMk/>
            <pc:sldMk cId="1643191954" sldId="340"/>
            <ac:picMk id="8" creationId="{844F6DDE-2EF8-4F2A-A697-BA6F5B50418C}"/>
          </ac:picMkLst>
        </pc:picChg>
      </pc:sldChg>
      <pc:sldChg chg="delSp modSp add mod">
        <pc:chgData name="Paweł Wieczorkiewicz" userId="92c87937f2eaa97b" providerId="LiveId" clId="{54B7823D-498F-4CC1-B177-B7019B04BC59}" dt="2022-04-12T13:53:50.547" v="9841"/>
        <pc:sldMkLst>
          <pc:docMk/>
          <pc:sldMk cId="216913108" sldId="341"/>
        </pc:sldMkLst>
        <pc:spChg chg="mod">
          <ac:chgData name="Paweł Wieczorkiewicz" userId="92c87937f2eaa97b" providerId="LiveId" clId="{54B7823D-498F-4CC1-B177-B7019B04BC59}" dt="2022-04-12T13:53:50.547" v="9841"/>
          <ac:spMkLst>
            <pc:docMk/>
            <pc:sldMk cId="216913108" sldId="341"/>
            <ac:spMk id="2" creationId="{BA01AA1B-3FDD-4984-A0A7-6769A2586F6B}"/>
          </ac:spMkLst>
        </pc:spChg>
        <pc:spChg chg="mod">
          <ac:chgData name="Paweł Wieczorkiewicz" userId="92c87937f2eaa97b" providerId="LiveId" clId="{54B7823D-498F-4CC1-B177-B7019B04BC59}" dt="2022-04-12T13:53:46.128" v="9840" actId="20577"/>
          <ac:spMkLst>
            <pc:docMk/>
            <pc:sldMk cId="216913108" sldId="341"/>
            <ac:spMk id="3" creationId="{BE9F4580-B657-4CB6-B24B-89EAFBAB07E7}"/>
          </ac:spMkLst>
        </pc:spChg>
        <pc:spChg chg="mod">
          <ac:chgData name="Paweł Wieczorkiewicz" userId="92c87937f2eaa97b" providerId="LiveId" clId="{54B7823D-498F-4CC1-B177-B7019B04BC59}" dt="2022-04-12T11:39:29.775" v="6587" actId="20577"/>
          <ac:spMkLst>
            <pc:docMk/>
            <pc:sldMk cId="216913108" sldId="341"/>
            <ac:spMk id="4" creationId="{10F20B5F-304A-4445-A17A-FFB5BFA3BDF0}"/>
          </ac:spMkLst>
        </pc:spChg>
        <pc:picChg chg="del">
          <ac:chgData name="Paweł Wieczorkiewicz" userId="92c87937f2eaa97b" providerId="LiveId" clId="{54B7823D-498F-4CC1-B177-B7019B04BC59}" dt="2022-04-12T11:33:56.680" v="6291" actId="478"/>
          <ac:picMkLst>
            <pc:docMk/>
            <pc:sldMk cId="216913108" sldId="341"/>
            <ac:picMk id="6" creationId="{F59722A1-8A31-4646-8BEB-AE16E2130E0E}"/>
          </ac:picMkLst>
        </pc:picChg>
      </pc:sldChg>
      <pc:sldChg chg="modSp add mod ord">
        <pc:chgData name="Paweł Wieczorkiewicz" userId="92c87937f2eaa97b" providerId="LiveId" clId="{54B7823D-498F-4CC1-B177-B7019B04BC59}" dt="2022-04-12T13:50:50.973" v="9736"/>
        <pc:sldMkLst>
          <pc:docMk/>
          <pc:sldMk cId="2665487082" sldId="342"/>
        </pc:sldMkLst>
        <pc:spChg chg="mod">
          <ac:chgData name="Paweł Wieczorkiewicz" userId="92c87937f2eaa97b" providerId="LiveId" clId="{54B7823D-498F-4CC1-B177-B7019B04BC59}" dt="2022-04-12T13:48:13.033" v="9722" actId="113"/>
          <ac:spMkLst>
            <pc:docMk/>
            <pc:sldMk cId="2665487082" sldId="342"/>
            <ac:spMk id="2" creationId="{55EBC886-E60D-416F-AB90-6BEF5AD51168}"/>
          </ac:spMkLst>
        </pc:spChg>
      </pc:sldChg>
      <pc:sldChg chg="modSp add mod">
        <pc:chgData name="Paweł Wieczorkiewicz" userId="92c87937f2eaa97b" providerId="LiveId" clId="{54B7823D-498F-4CC1-B177-B7019B04BC59}" dt="2022-04-19T14:47:02.215" v="20915" actId="33524"/>
        <pc:sldMkLst>
          <pc:docMk/>
          <pc:sldMk cId="1629976615" sldId="343"/>
        </pc:sldMkLst>
        <pc:spChg chg="mod">
          <ac:chgData name="Paweł Wieczorkiewicz" userId="92c87937f2eaa97b" providerId="LiveId" clId="{54B7823D-498F-4CC1-B177-B7019B04BC59}" dt="2022-04-19T14:47:02.215" v="20915" actId="33524"/>
          <ac:spMkLst>
            <pc:docMk/>
            <pc:sldMk cId="1629976615" sldId="343"/>
            <ac:spMk id="2" creationId="{55EBC886-E60D-416F-AB90-6BEF5AD51168}"/>
          </ac:spMkLst>
        </pc:spChg>
        <pc:spChg chg="mod">
          <ac:chgData name="Paweł Wieczorkiewicz" userId="92c87937f2eaa97b" providerId="LiveId" clId="{54B7823D-498F-4CC1-B177-B7019B04BC59}" dt="2022-04-12T13:54:45.726" v="9855"/>
          <ac:spMkLst>
            <pc:docMk/>
            <pc:sldMk cId="1629976615" sldId="343"/>
            <ac:spMk id="3" creationId="{DB35D616-B9B0-440C-98D1-E67B8598E285}"/>
          </ac:spMkLst>
        </pc:spChg>
      </pc:sldChg>
      <pc:sldChg chg="add del">
        <pc:chgData name="Paweł Wieczorkiewicz" userId="92c87937f2eaa97b" providerId="LiveId" clId="{54B7823D-498F-4CC1-B177-B7019B04BC59}" dt="2022-04-12T12:01:53.048" v="7019" actId="2696"/>
        <pc:sldMkLst>
          <pc:docMk/>
          <pc:sldMk cId="1406743079" sldId="344"/>
        </pc:sldMkLst>
      </pc:sldChg>
      <pc:sldChg chg="modSp add mod">
        <pc:chgData name="Paweł Wieczorkiewicz" userId="92c87937f2eaa97b" providerId="LiveId" clId="{54B7823D-498F-4CC1-B177-B7019B04BC59}" dt="2022-04-19T14:46:58.031" v="20914" actId="33524"/>
        <pc:sldMkLst>
          <pc:docMk/>
          <pc:sldMk cId="3640333901" sldId="345"/>
        </pc:sldMkLst>
        <pc:spChg chg="mod">
          <ac:chgData name="Paweł Wieczorkiewicz" userId="92c87937f2eaa97b" providerId="LiveId" clId="{54B7823D-498F-4CC1-B177-B7019B04BC59}" dt="2022-04-19T14:46:58.031" v="20914" actId="33524"/>
          <ac:spMkLst>
            <pc:docMk/>
            <pc:sldMk cId="3640333901" sldId="345"/>
            <ac:spMk id="2" creationId="{55EBC886-E60D-416F-AB90-6BEF5AD51168}"/>
          </ac:spMkLst>
        </pc:spChg>
        <pc:spChg chg="mod">
          <ac:chgData name="Paweł Wieczorkiewicz" userId="92c87937f2eaa97b" providerId="LiveId" clId="{54B7823D-498F-4CC1-B177-B7019B04BC59}" dt="2022-04-12T13:55:27.327" v="9869" actId="113"/>
          <ac:spMkLst>
            <pc:docMk/>
            <pc:sldMk cId="3640333901" sldId="345"/>
            <ac:spMk id="3" creationId="{DB35D616-B9B0-440C-98D1-E67B8598E285}"/>
          </ac:spMkLst>
        </pc:spChg>
      </pc:sldChg>
      <pc:sldChg chg="modSp add mod">
        <pc:chgData name="Paweł Wieczorkiewicz" userId="92c87937f2eaa97b" providerId="LiveId" clId="{54B7823D-498F-4CC1-B177-B7019B04BC59}" dt="2022-04-19T14:47:07.225" v="20916" actId="33524"/>
        <pc:sldMkLst>
          <pc:docMk/>
          <pc:sldMk cId="3658675313" sldId="346"/>
        </pc:sldMkLst>
        <pc:spChg chg="mod">
          <ac:chgData name="Paweł Wieczorkiewicz" userId="92c87937f2eaa97b" providerId="LiveId" clId="{54B7823D-498F-4CC1-B177-B7019B04BC59}" dt="2022-04-19T14:47:07.225" v="20916" actId="33524"/>
          <ac:spMkLst>
            <pc:docMk/>
            <pc:sldMk cId="3658675313" sldId="346"/>
            <ac:spMk id="2" creationId="{55EBC886-E60D-416F-AB90-6BEF5AD51168}"/>
          </ac:spMkLst>
        </pc:spChg>
        <pc:spChg chg="mod">
          <ac:chgData name="Paweł Wieczorkiewicz" userId="92c87937f2eaa97b" providerId="LiveId" clId="{54B7823D-498F-4CC1-B177-B7019B04BC59}" dt="2022-04-12T13:55:44.404" v="9870"/>
          <ac:spMkLst>
            <pc:docMk/>
            <pc:sldMk cId="3658675313" sldId="346"/>
            <ac:spMk id="3" creationId="{DB35D616-B9B0-440C-98D1-E67B8598E285}"/>
          </ac:spMkLst>
        </pc:spChg>
      </pc:sldChg>
      <pc:sldChg chg="addSp delSp modSp add mod">
        <pc:chgData name="Paweł Wieczorkiewicz" userId="92c87937f2eaa97b" providerId="LiveId" clId="{54B7823D-498F-4CC1-B177-B7019B04BC59}" dt="2022-04-19T14:47:11.148" v="20917" actId="33524"/>
        <pc:sldMkLst>
          <pc:docMk/>
          <pc:sldMk cId="1593840525" sldId="347"/>
        </pc:sldMkLst>
        <pc:spChg chg="mod">
          <ac:chgData name="Paweł Wieczorkiewicz" userId="92c87937f2eaa97b" providerId="LiveId" clId="{54B7823D-498F-4CC1-B177-B7019B04BC59}" dt="2022-04-19T14:47:11.148" v="20917" actId="33524"/>
          <ac:spMkLst>
            <pc:docMk/>
            <pc:sldMk cId="1593840525" sldId="347"/>
            <ac:spMk id="2" creationId="{55EBC886-E60D-416F-AB90-6BEF5AD51168}"/>
          </ac:spMkLst>
        </pc:spChg>
        <pc:spChg chg="mod">
          <ac:chgData name="Paweł Wieczorkiewicz" userId="92c87937f2eaa97b" providerId="LiveId" clId="{54B7823D-498F-4CC1-B177-B7019B04BC59}" dt="2022-04-12T13:56:03.114" v="9871"/>
          <ac:spMkLst>
            <pc:docMk/>
            <pc:sldMk cId="1593840525" sldId="347"/>
            <ac:spMk id="3" creationId="{DB35D616-B9B0-440C-98D1-E67B8598E285}"/>
          </ac:spMkLst>
        </pc:spChg>
        <pc:spChg chg="mod">
          <ac:chgData name="Paweł Wieczorkiewicz" userId="92c87937f2eaa97b" providerId="LiveId" clId="{54B7823D-498F-4CC1-B177-B7019B04BC59}" dt="2022-04-19T12:12:21.329" v="20860" actId="27803"/>
          <ac:spMkLst>
            <pc:docMk/>
            <pc:sldMk cId="1593840525" sldId="347"/>
            <ac:spMk id="6" creationId="{2338D329-122E-4572-825B-31B85DD0B6CF}"/>
          </ac:spMkLst>
        </pc:spChg>
        <pc:spChg chg="mod">
          <ac:chgData name="Paweł Wieczorkiewicz" userId="92c87937f2eaa97b" providerId="LiveId" clId="{54B7823D-498F-4CC1-B177-B7019B04BC59}" dt="2022-04-19T12:12:21.329" v="20860" actId="27803"/>
          <ac:spMkLst>
            <pc:docMk/>
            <pc:sldMk cId="1593840525" sldId="347"/>
            <ac:spMk id="7" creationId="{D13327CE-6262-4C33-8C38-501E013946E5}"/>
          </ac:spMkLst>
        </pc:spChg>
        <pc:spChg chg="mod">
          <ac:chgData name="Paweł Wieczorkiewicz" userId="92c87937f2eaa97b" providerId="LiveId" clId="{54B7823D-498F-4CC1-B177-B7019B04BC59}" dt="2022-04-19T12:12:21.329" v="20860" actId="27803"/>
          <ac:spMkLst>
            <pc:docMk/>
            <pc:sldMk cId="1593840525" sldId="347"/>
            <ac:spMk id="8" creationId="{D4C0E66E-214E-4552-AB2A-1DF9F37182ED}"/>
          </ac:spMkLst>
        </pc:spChg>
        <pc:spChg chg="mod">
          <ac:chgData name="Paweł Wieczorkiewicz" userId="92c87937f2eaa97b" providerId="LiveId" clId="{54B7823D-498F-4CC1-B177-B7019B04BC59}" dt="2022-04-19T12:12:21.329" v="20860" actId="27803"/>
          <ac:spMkLst>
            <pc:docMk/>
            <pc:sldMk cId="1593840525" sldId="347"/>
            <ac:spMk id="9" creationId="{75457981-0AFC-47FA-9CE9-396F56645EFA}"/>
          </ac:spMkLst>
        </pc:spChg>
        <pc:spChg chg="mod">
          <ac:chgData name="Paweł Wieczorkiewicz" userId="92c87937f2eaa97b" providerId="LiveId" clId="{54B7823D-498F-4CC1-B177-B7019B04BC59}" dt="2022-04-19T12:12:21.329" v="20860" actId="27803"/>
          <ac:spMkLst>
            <pc:docMk/>
            <pc:sldMk cId="1593840525" sldId="347"/>
            <ac:spMk id="10" creationId="{179462C9-9162-43C3-9BAC-F6CED8D56B4D}"/>
          </ac:spMkLst>
        </pc:spChg>
        <pc:spChg chg="mod">
          <ac:chgData name="Paweł Wieczorkiewicz" userId="92c87937f2eaa97b" providerId="LiveId" clId="{54B7823D-498F-4CC1-B177-B7019B04BC59}" dt="2022-04-19T12:12:21.329" v="20860" actId="27803"/>
          <ac:spMkLst>
            <pc:docMk/>
            <pc:sldMk cId="1593840525" sldId="347"/>
            <ac:spMk id="11" creationId="{FA7EAE31-964E-404D-B742-443953504279}"/>
          </ac:spMkLst>
        </pc:spChg>
        <pc:spChg chg="mod">
          <ac:chgData name="Paweł Wieczorkiewicz" userId="92c87937f2eaa97b" providerId="LiveId" clId="{54B7823D-498F-4CC1-B177-B7019B04BC59}" dt="2022-04-19T12:12:21.329" v="20860" actId="27803"/>
          <ac:spMkLst>
            <pc:docMk/>
            <pc:sldMk cId="1593840525" sldId="347"/>
            <ac:spMk id="12" creationId="{E3CF2F44-915F-4DF8-951D-41CDC045485F}"/>
          </ac:spMkLst>
        </pc:spChg>
        <pc:spChg chg="mod">
          <ac:chgData name="Paweł Wieczorkiewicz" userId="92c87937f2eaa97b" providerId="LiveId" clId="{54B7823D-498F-4CC1-B177-B7019B04BC59}" dt="2022-04-19T12:12:21.329" v="20860" actId="27803"/>
          <ac:spMkLst>
            <pc:docMk/>
            <pc:sldMk cId="1593840525" sldId="347"/>
            <ac:spMk id="13" creationId="{F41A604A-E370-4FFF-93C6-5E9EDCEBB6CF}"/>
          </ac:spMkLst>
        </pc:spChg>
        <pc:spChg chg="mod">
          <ac:chgData name="Paweł Wieczorkiewicz" userId="92c87937f2eaa97b" providerId="LiveId" clId="{54B7823D-498F-4CC1-B177-B7019B04BC59}" dt="2022-04-19T12:12:21.329" v="20860" actId="27803"/>
          <ac:spMkLst>
            <pc:docMk/>
            <pc:sldMk cId="1593840525" sldId="347"/>
            <ac:spMk id="14" creationId="{D46AF16A-82C6-42CE-9799-B2607E681999}"/>
          </ac:spMkLst>
        </pc:spChg>
        <pc:spChg chg="mod">
          <ac:chgData name="Paweł Wieczorkiewicz" userId="92c87937f2eaa97b" providerId="LiveId" clId="{54B7823D-498F-4CC1-B177-B7019B04BC59}" dt="2022-04-19T12:12:21.329" v="20860" actId="27803"/>
          <ac:spMkLst>
            <pc:docMk/>
            <pc:sldMk cId="1593840525" sldId="347"/>
            <ac:spMk id="15" creationId="{2FF488A1-83F7-4477-A8F0-DB8E04D0690C}"/>
          </ac:spMkLst>
        </pc:spChg>
        <pc:spChg chg="mod">
          <ac:chgData name="Paweł Wieczorkiewicz" userId="92c87937f2eaa97b" providerId="LiveId" clId="{54B7823D-498F-4CC1-B177-B7019B04BC59}" dt="2022-04-19T12:12:21.329" v="20860" actId="27803"/>
          <ac:spMkLst>
            <pc:docMk/>
            <pc:sldMk cId="1593840525" sldId="347"/>
            <ac:spMk id="16" creationId="{94D7A7BE-1EFA-4BA3-86DD-903FE72B1E9F}"/>
          </ac:spMkLst>
        </pc:spChg>
        <pc:spChg chg="mod">
          <ac:chgData name="Paweł Wieczorkiewicz" userId="92c87937f2eaa97b" providerId="LiveId" clId="{54B7823D-498F-4CC1-B177-B7019B04BC59}" dt="2022-04-19T12:12:21.329" v="20860" actId="27803"/>
          <ac:spMkLst>
            <pc:docMk/>
            <pc:sldMk cId="1593840525" sldId="347"/>
            <ac:spMk id="17" creationId="{FDEC50C2-DD3E-480D-97D4-3CB7AD9EC45D}"/>
          </ac:spMkLst>
        </pc:spChg>
        <pc:spChg chg="mod">
          <ac:chgData name="Paweł Wieczorkiewicz" userId="92c87937f2eaa97b" providerId="LiveId" clId="{54B7823D-498F-4CC1-B177-B7019B04BC59}" dt="2022-04-19T12:12:21.329" v="20860" actId="27803"/>
          <ac:spMkLst>
            <pc:docMk/>
            <pc:sldMk cId="1593840525" sldId="347"/>
            <ac:spMk id="18" creationId="{91F4088F-CDE3-445A-A1A1-6CF21313F72B}"/>
          </ac:spMkLst>
        </pc:spChg>
        <pc:spChg chg="mod">
          <ac:chgData name="Paweł Wieczorkiewicz" userId="92c87937f2eaa97b" providerId="LiveId" clId="{54B7823D-498F-4CC1-B177-B7019B04BC59}" dt="2022-04-19T12:12:21.329" v="20860" actId="27803"/>
          <ac:spMkLst>
            <pc:docMk/>
            <pc:sldMk cId="1593840525" sldId="347"/>
            <ac:spMk id="19" creationId="{7C5B8BB3-DE50-4493-9D83-2B4F49D62844}"/>
          </ac:spMkLst>
        </pc:spChg>
        <pc:spChg chg="mod">
          <ac:chgData name="Paweł Wieczorkiewicz" userId="92c87937f2eaa97b" providerId="LiveId" clId="{54B7823D-498F-4CC1-B177-B7019B04BC59}" dt="2022-04-19T12:12:21.329" v="20860" actId="27803"/>
          <ac:spMkLst>
            <pc:docMk/>
            <pc:sldMk cId="1593840525" sldId="347"/>
            <ac:spMk id="20" creationId="{FB147986-127E-45F0-8C80-6B8395388729}"/>
          </ac:spMkLst>
        </pc:spChg>
        <pc:spChg chg="mod">
          <ac:chgData name="Paweł Wieczorkiewicz" userId="92c87937f2eaa97b" providerId="LiveId" clId="{54B7823D-498F-4CC1-B177-B7019B04BC59}" dt="2022-04-19T12:12:21.329" v="20860" actId="27803"/>
          <ac:spMkLst>
            <pc:docMk/>
            <pc:sldMk cId="1593840525" sldId="347"/>
            <ac:spMk id="21" creationId="{D0345671-8E41-4192-BF90-60084BC2FF1B}"/>
          </ac:spMkLst>
        </pc:spChg>
        <pc:spChg chg="mod">
          <ac:chgData name="Paweł Wieczorkiewicz" userId="92c87937f2eaa97b" providerId="LiveId" clId="{54B7823D-498F-4CC1-B177-B7019B04BC59}" dt="2022-04-19T12:12:21.329" v="20860" actId="27803"/>
          <ac:spMkLst>
            <pc:docMk/>
            <pc:sldMk cId="1593840525" sldId="347"/>
            <ac:spMk id="22" creationId="{2E824855-CB50-4ED2-BBEC-FEDAB8AEAE86}"/>
          </ac:spMkLst>
        </pc:spChg>
        <pc:spChg chg="mod">
          <ac:chgData name="Paweł Wieczorkiewicz" userId="92c87937f2eaa97b" providerId="LiveId" clId="{54B7823D-498F-4CC1-B177-B7019B04BC59}" dt="2022-04-19T12:12:21.329" v="20860" actId="27803"/>
          <ac:spMkLst>
            <pc:docMk/>
            <pc:sldMk cId="1593840525" sldId="347"/>
            <ac:spMk id="23" creationId="{D8E50F31-8127-4D86-AF06-2202E0AD26AD}"/>
          </ac:spMkLst>
        </pc:spChg>
        <pc:spChg chg="mod">
          <ac:chgData name="Paweł Wieczorkiewicz" userId="92c87937f2eaa97b" providerId="LiveId" clId="{54B7823D-498F-4CC1-B177-B7019B04BC59}" dt="2022-04-19T12:12:21.329" v="20860" actId="27803"/>
          <ac:spMkLst>
            <pc:docMk/>
            <pc:sldMk cId="1593840525" sldId="347"/>
            <ac:spMk id="24" creationId="{8D280646-EEA9-4BFE-86BA-7C81481006E6}"/>
          </ac:spMkLst>
        </pc:spChg>
        <pc:spChg chg="mod">
          <ac:chgData name="Paweł Wieczorkiewicz" userId="92c87937f2eaa97b" providerId="LiveId" clId="{54B7823D-498F-4CC1-B177-B7019B04BC59}" dt="2022-04-19T12:12:21.329" v="20860" actId="27803"/>
          <ac:spMkLst>
            <pc:docMk/>
            <pc:sldMk cId="1593840525" sldId="347"/>
            <ac:spMk id="25" creationId="{741A6133-2AC6-4C8C-A426-7D40E9BE090C}"/>
          </ac:spMkLst>
        </pc:spChg>
        <pc:spChg chg="mod">
          <ac:chgData name="Paweł Wieczorkiewicz" userId="92c87937f2eaa97b" providerId="LiveId" clId="{54B7823D-498F-4CC1-B177-B7019B04BC59}" dt="2022-04-19T12:12:21.329" v="20860" actId="27803"/>
          <ac:spMkLst>
            <pc:docMk/>
            <pc:sldMk cId="1593840525" sldId="347"/>
            <ac:spMk id="26" creationId="{7C7C7710-8183-4DD8-B8F2-70AB1D06B6E9}"/>
          </ac:spMkLst>
        </pc:spChg>
        <pc:spChg chg="mod">
          <ac:chgData name="Paweł Wieczorkiewicz" userId="92c87937f2eaa97b" providerId="LiveId" clId="{54B7823D-498F-4CC1-B177-B7019B04BC59}" dt="2022-04-19T12:12:21.329" v="20860" actId="27803"/>
          <ac:spMkLst>
            <pc:docMk/>
            <pc:sldMk cId="1593840525" sldId="347"/>
            <ac:spMk id="27" creationId="{E7700EB5-028D-4A35-B042-BFD3C68F1F00}"/>
          </ac:spMkLst>
        </pc:spChg>
        <pc:spChg chg="mod">
          <ac:chgData name="Paweł Wieczorkiewicz" userId="92c87937f2eaa97b" providerId="LiveId" clId="{54B7823D-498F-4CC1-B177-B7019B04BC59}" dt="2022-04-19T12:12:21.329" v="20860" actId="27803"/>
          <ac:spMkLst>
            <pc:docMk/>
            <pc:sldMk cId="1593840525" sldId="347"/>
            <ac:spMk id="28" creationId="{3268CB43-49ED-4DBA-85BD-64A1CFF84300}"/>
          </ac:spMkLst>
        </pc:spChg>
        <pc:spChg chg="mod">
          <ac:chgData name="Paweł Wieczorkiewicz" userId="92c87937f2eaa97b" providerId="LiveId" clId="{54B7823D-498F-4CC1-B177-B7019B04BC59}" dt="2022-04-19T12:12:21.329" v="20860" actId="27803"/>
          <ac:spMkLst>
            <pc:docMk/>
            <pc:sldMk cId="1593840525" sldId="347"/>
            <ac:spMk id="29" creationId="{64CD4BC4-1C63-4699-B8B8-33A60D95D3BF}"/>
          </ac:spMkLst>
        </pc:spChg>
        <pc:spChg chg="mod">
          <ac:chgData name="Paweł Wieczorkiewicz" userId="92c87937f2eaa97b" providerId="LiveId" clId="{54B7823D-498F-4CC1-B177-B7019B04BC59}" dt="2022-04-19T12:12:21.329" v="20860" actId="27803"/>
          <ac:spMkLst>
            <pc:docMk/>
            <pc:sldMk cId="1593840525" sldId="347"/>
            <ac:spMk id="30" creationId="{4CF91A61-CAB4-4DE0-8301-A8BFBF41A48F}"/>
          </ac:spMkLst>
        </pc:spChg>
        <pc:spChg chg="mod">
          <ac:chgData name="Paweł Wieczorkiewicz" userId="92c87937f2eaa97b" providerId="LiveId" clId="{54B7823D-498F-4CC1-B177-B7019B04BC59}" dt="2022-04-19T12:12:21.329" v="20860" actId="27803"/>
          <ac:spMkLst>
            <pc:docMk/>
            <pc:sldMk cId="1593840525" sldId="347"/>
            <ac:spMk id="31" creationId="{6B03BA08-0599-40B8-9414-DBBADC877C1B}"/>
          </ac:spMkLst>
        </pc:spChg>
        <pc:spChg chg="mod">
          <ac:chgData name="Paweł Wieczorkiewicz" userId="92c87937f2eaa97b" providerId="LiveId" clId="{54B7823D-498F-4CC1-B177-B7019B04BC59}" dt="2022-04-19T12:12:21.329" v="20860" actId="27803"/>
          <ac:spMkLst>
            <pc:docMk/>
            <pc:sldMk cId="1593840525" sldId="347"/>
            <ac:spMk id="32" creationId="{1CD8A5C6-6AE3-4F5D-B6CA-024D3F05F550}"/>
          </ac:spMkLst>
        </pc:spChg>
        <pc:spChg chg="mod">
          <ac:chgData name="Paweł Wieczorkiewicz" userId="92c87937f2eaa97b" providerId="LiveId" clId="{54B7823D-498F-4CC1-B177-B7019B04BC59}" dt="2022-04-19T12:12:21.329" v="20860" actId="27803"/>
          <ac:spMkLst>
            <pc:docMk/>
            <pc:sldMk cId="1593840525" sldId="347"/>
            <ac:spMk id="33" creationId="{8676713D-244D-4F81-A23D-490B8BFDD344}"/>
          </ac:spMkLst>
        </pc:spChg>
        <pc:spChg chg="mod">
          <ac:chgData name="Paweł Wieczorkiewicz" userId="92c87937f2eaa97b" providerId="LiveId" clId="{54B7823D-498F-4CC1-B177-B7019B04BC59}" dt="2022-04-19T12:12:21.329" v="20860" actId="27803"/>
          <ac:spMkLst>
            <pc:docMk/>
            <pc:sldMk cId="1593840525" sldId="347"/>
            <ac:spMk id="34" creationId="{1D860A9F-78BB-4A9B-AD84-7F70C8709014}"/>
          </ac:spMkLst>
        </pc:spChg>
        <pc:spChg chg="mod">
          <ac:chgData name="Paweł Wieczorkiewicz" userId="92c87937f2eaa97b" providerId="LiveId" clId="{54B7823D-498F-4CC1-B177-B7019B04BC59}" dt="2022-04-19T12:12:21.329" v="20860" actId="27803"/>
          <ac:spMkLst>
            <pc:docMk/>
            <pc:sldMk cId="1593840525" sldId="347"/>
            <ac:spMk id="35" creationId="{261AFC23-D4DE-4C74-8E1D-6EC66C544248}"/>
          </ac:spMkLst>
        </pc:spChg>
        <pc:grpChg chg="mod">
          <ac:chgData name="Paweł Wieczorkiewicz" userId="92c87937f2eaa97b" providerId="LiveId" clId="{54B7823D-498F-4CC1-B177-B7019B04BC59}" dt="2022-04-19T12:12:21.329" v="20860" actId="27803"/>
          <ac:grpSpMkLst>
            <pc:docMk/>
            <pc:sldMk cId="1593840525" sldId="347"/>
            <ac:grpSpMk id="4" creationId="{6AED7981-1AA4-46E2-92DA-513DDFEB13C4}"/>
          </ac:grpSpMkLst>
        </pc:grpChg>
        <pc:picChg chg="add del mod">
          <ac:chgData name="Paweł Wieczorkiewicz" userId="92c87937f2eaa97b" providerId="LiveId" clId="{54B7823D-498F-4CC1-B177-B7019B04BC59}" dt="2022-04-19T12:12:21.329" v="20860" actId="27803"/>
          <ac:picMkLst>
            <pc:docMk/>
            <pc:sldMk cId="1593840525" sldId="347"/>
            <ac:picMk id="5" creationId="{9FFBAE95-5FDB-46B4-8516-FD156AD75838}"/>
          </ac:picMkLst>
        </pc:picChg>
      </pc:sldChg>
      <pc:sldChg chg="delSp modSp add mod">
        <pc:chgData name="Paweł Wieczorkiewicz" userId="92c87937f2eaa97b" providerId="LiveId" clId="{54B7823D-498F-4CC1-B177-B7019B04BC59}" dt="2022-04-19T12:12:37.692" v="20861" actId="27803"/>
        <pc:sldMkLst>
          <pc:docMk/>
          <pc:sldMk cId="381188201" sldId="348"/>
        </pc:sldMkLst>
        <pc:spChg chg="mod">
          <ac:chgData name="Paweł Wieczorkiewicz" userId="92c87937f2eaa97b" providerId="LiveId" clId="{54B7823D-498F-4CC1-B177-B7019B04BC59}" dt="2022-04-19T11:48:56.486" v="20829" actId="14"/>
          <ac:spMkLst>
            <pc:docMk/>
            <pc:sldMk cId="381188201" sldId="348"/>
            <ac:spMk id="2" creationId="{55EBC886-E60D-416F-AB90-6BEF5AD51168}"/>
          </ac:spMkLst>
        </pc:spChg>
        <pc:spChg chg="mod">
          <ac:chgData name="Paweł Wieczorkiewicz" userId="92c87937f2eaa97b" providerId="LiveId" clId="{54B7823D-498F-4CC1-B177-B7019B04BC59}" dt="2022-04-19T11:48:34.994" v="20820" actId="20577"/>
          <ac:spMkLst>
            <pc:docMk/>
            <pc:sldMk cId="381188201" sldId="348"/>
            <ac:spMk id="3" creationId="{DB35D616-B9B0-440C-98D1-E67B8598E285}"/>
          </ac:spMkLst>
        </pc:spChg>
        <pc:spChg chg="mod">
          <ac:chgData name="Paweł Wieczorkiewicz" userId="92c87937f2eaa97b" providerId="LiveId" clId="{54B7823D-498F-4CC1-B177-B7019B04BC59}" dt="2022-04-19T12:12:37.692" v="20861" actId="27803"/>
          <ac:spMkLst>
            <pc:docMk/>
            <pc:sldMk cId="381188201" sldId="348"/>
            <ac:spMk id="6" creationId="{48F42180-D6F1-49A8-B23D-55400DA5A2D1}"/>
          </ac:spMkLst>
        </pc:spChg>
        <pc:spChg chg="mod">
          <ac:chgData name="Paweł Wieczorkiewicz" userId="92c87937f2eaa97b" providerId="LiveId" clId="{54B7823D-498F-4CC1-B177-B7019B04BC59}" dt="2022-04-19T12:12:37.692" v="20861" actId="27803"/>
          <ac:spMkLst>
            <pc:docMk/>
            <pc:sldMk cId="381188201" sldId="348"/>
            <ac:spMk id="7" creationId="{2654F9AF-C603-4491-9745-114904277A81}"/>
          </ac:spMkLst>
        </pc:spChg>
        <pc:spChg chg="mod">
          <ac:chgData name="Paweł Wieczorkiewicz" userId="92c87937f2eaa97b" providerId="LiveId" clId="{54B7823D-498F-4CC1-B177-B7019B04BC59}" dt="2022-04-19T12:12:37.692" v="20861" actId="27803"/>
          <ac:spMkLst>
            <pc:docMk/>
            <pc:sldMk cId="381188201" sldId="348"/>
            <ac:spMk id="8" creationId="{8C3EE526-9007-4855-8143-09259A4469BE}"/>
          </ac:spMkLst>
        </pc:spChg>
        <pc:spChg chg="mod">
          <ac:chgData name="Paweł Wieczorkiewicz" userId="92c87937f2eaa97b" providerId="LiveId" clId="{54B7823D-498F-4CC1-B177-B7019B04BC59}" dt="2022-04-19T12:12:37.692" v="20861" actId="27803"/>
          <ac:spMkLst>
            <pc:docMk/>
            <pc:sldMk cId="381188201" sldId="348"/>
            <ac:spMk id="9" creationId="{64C67D18-6221-4951-B9BB-78FAED52BF6D}"/>
          </ac:spMkLst>
        </pc:spChg>
        <pc:spChg chg="mod">
          <ac:chgData name="Paweł Wieczorkiewicz" userId="92c87937f2eaa97b" providerId="LiveId" clId="{54B7823D-498F-4CC1-B177-B7019B04BC59}" dt="2022-04-19T12:12:37.692" v="20861" actId="27803"/>
          <ac:spMkLst>
            <pc:docMk/>
            <pc:sldMk cId="381188201" sldId="348"/>
            <ac:spMk id="10" creationId="{C7838E1D-36AC-4A07-88FB-F803B10CCE4A}"/>
          </ac:spMkLst>
        </pc:spChg>
        <pc:spChg chg="mod">
          <ac:chgData name="Paweł Wieczorkiewicz" userId="92c87937f2eaa97b" providerId="LiveId" clId="{54B7823D-498F-4CC1-B177-B7019B04BC59}" dt="2022-04-19T12:12:37.692" v="20861" actId="27803"/>
          <ac:spMkLst>
            <pc:docMk/>
            <pc:sldMk cId="381188201" sldId="348"/>
            <ac:spMk id="11" creationId="{280CE8FF-5AF3-4F65-A248-1790C013634B}"/>
          </ac:spMkLst>
        </pc:spChg>
        <pc:spChg chg="mod">
          <ac:chgData name="Paweł Wieczorkiewicz" userId="92c87937f2eaa97b" providerId="LiveId" clId="{54B7823D-498F-4CC1-B177-B7019B04BC59}" dt="2022-04-19T12:12:37.692" v="20861" actId="27803"/>
          <ac:spMkLst>
            <pc:docMk/>
            <pc:sldMk cId="381188201" sldId="348"/>
            <ac:spMk id="12" creationId="{2E507727-827C-4CE1-ABD6-362531324981}"/>
          </ac:spMkLst>
        </pc:spChg>
        <pc:spChg chg="mod">
          <ac:chgData name="Paweł Wieczorkiewicz" userId="92c87937f2eaa97b" providerId="LiveId" clId="{54B7823D-498F-4CC1-B177-B7019B04BC59}" dt="2022-04-19T12:12:37.692" v="20861" actId="27803"/>
          <ac:spMkLst>
            <pc:docMk/>
            <pc:sldMk cId="381188201" sldId="348"/>
            <ac:spMk id="13" creationId="{4E33A41B-4282-481A-A6E7-590B291FC5A7}"/>
          </ac:spMkLst>
        </pc:spChg>
        <pc:spChg chg="mod">
          <ac:chgData name="Paweł Wieczorkiewicz" userId="92c87937f2eaa97b" providerId="LiveId" clId="{54B7823D-498F-4CC1-B177-B7019B04BC59}" dt="2022-04-19T12:12:37.692" v="20861" actId="27803"/>
          <ac:spMkLst>
            <pc:docMk/>
            <pc:sldMk cId="381188201" sldId="348"/>
            <ac:spMk id="14" creationId="{AF304AFD-075E-4CBB-A6D9-A5650E5610A5}"/>
          </ac:spMkLst>
        </pc:spChg>
        <pc:spChg chg="mod">
          <ac:chgData name="Paweł Wieczorkiewicz" userId="92c87937f2eaa97b" providerId="LiveId" clId="{54B7823D-498F-4CC1-B177-B7019B04BC59}" dt="2022-04-19T12:12:37.692" v="20861" actId="27803"/>
          <ac:spMkLst>
            <pc:docMk/>
            <pc:sldMk cId="381188201" sldId="348"/>
            <ac:spMk id="15" creationId="{B74292B5-FE1F-4C73-BD18-35BA0790787E}"/>
          </ac:spMkLst>
        </pc:spChg>
        <pc:spChg chg="mod">
          <ac:chgData name="Paweł Wieczorkiewicz" userId="92c87937f2eaa97b" providerId="LiveId" clId="{54B7823D-498F-4CC1-B177-B7019B04BC59}" dt="2022-04-19T12:12:37.692" v="20861" actId="27803"/>
          <ac:spMkLst>
            <pc:docMk/>
            <pc:sldMk cId="381188201" sldId="348"/>
            <ac:spMk id="16" creationId="{E36B9276-820D-4020-9AB0-4054B69D144B}"/>
          </ac:spMkLst>
        </pc:spChg>
        <pc:spChg chg="mod">
          <ac:chgData name="Paweł Wieczorkiewicz" userId="92c87937f2eaa97b" providerId="LiveId" clId="{54B7823D-498F-4CC1-B177-B7019B04BC59}" dt="2022-04-19T12:12:37.692" v="20861" actId="27803"/>
          <ac:spMkLst>
            <pc:docMk/>
            <pc:sldMk cId="381188201" sldId="348"/>
            <ac:spMk id="17" creationId="{66E06AA8-4EDC-49D8-8943-20104C36C704}"/>
          </ac:spMkLst>
        </pc:spChg>
        <pc:spChg chg="mod">
          <ac:chgData name="Paweł Wieczorkiewicz" userId="92c87937f2eaa97b" providerId="LiveId" clId="{54B7823D-498F-4CC1-B177-B7019B04BC59}" dt="2022-04-19T12:12:37.692" v="20861" actId="27803"/>
          <ac:spMkLst>
            <pc:docMk/>
            <pc:sldMk cId="381188201" sldId="348"/>
            <ac:spMk id="18" creationId="{ED6AE10B-431A-4550-AEA5-2A7B71F43EA8}"/>
          </ac:spMkLst>
        </pc:spChg>
        <pc:spChg chg="mod">
          <ac:chgData name="Paweł Wieczorkiewicz" userId="92c87937f2eaa97b" providerId="LiveId" clId="{54B7823D-498F-4CC1-B177-B7019B04BC59}" dt="2022-04-19T12:12:37.692" v="20861" actId="27803"/>
          <ac:spMkLst>
            <pc:docMk/>
            <pc:sldMk cId="381188201" sldId="348"/>
            <ac:spMk id="19" creationId="{09C3929D-74A6-41B3-B8F7-E7EEE0A447FF}"/>
          </ac:spMkLst>
        </pc:spChg>
        <pc:spChg chg="mod">
          <ac:chgData name="Paweł Wieczorkiewicz" userId="92c87937f2eaa97b" providerId="LiveId" clId="{54B7823D-498F-4CC1-B177-B7019B04BC59}" dt="2022-04-19T12:12:37.692" v="20861" actId="27803"/>
          <ac:spMkLst>
            <pc:docMk/>
            <pc:sldMk cId="381188201" sldId="348"/>
            <ac:spMk id="20" creationId="{BE15050E-2901-4092-B28D-70F93691717A}"/>
          </ac:spMkLst>
        </pc:spChg>
        <pc:spChg chg="mod">
          <ac:chgData name="Paweł Wieczorkiewicz" userId="92c87937f2eaa97b" providerId="LiveId" clId="{54B7823D-498F-4CC1-B177-B7019B04BC59}" dt="2022-04-19T12:12:37.692" v="20861" actId="27803"/>
          <ac:spMkLst>
            <pc:docMk/>
            <pc:sldMk cId="381188201" sldId="348"/>
            <ac:spMk id="21" creationId="{F00C7EB9-2033-493F-9B89-11E8CE1EE1AC}"/>
          </ac:spMkLst>
        </pc:spChg>
        <pc:spChg chg="mod">
          <ac:chgData name="Paweł Wieczorkiewicz" userId="92c87937f2eaa97b" providerId="LiveId" clId="{54B7823D-498F-4CC1-B177-B7019B04BC59}" dt="2022-04-19T12:12:37.692" v="20861" actId="27803"/>
          <ac:spMkLst>
            <pc:docMk/>
            <pc:sldMk cId="381188201" sldId="348"/>
            <ac:spMk id="22" creationId="{E3F1322B-D4F1-472A-87EA-36C8E9169C39}"/>
          </ac:spMkLst>
        </pc:spChg>
        <pc:spChg chg="mod">
          <ac:chgData name="Paweł Wieczorkiewicz" userId="92c87937f2eaa97b" providerId="LiveId" clId="{54B7823D-498F-4CC1-B177-B7019B04BC59}" dt="2022-04-19T12:12:37.692" v="20861" actId="27803"/>
          <ac:spMkLst>
            <pc:docMk/>
            <pc:sldMk cId="381188201" sldId="348"/>
            <ac:spMk id="23" creationId="{E5700EAD-E619-45C8-820F-A62D77E84502}"/>
          </ac:spMkLst>
        </pc:spChg>
        <pc:spChg chg="mod">
          <ac:chgData name="Paweł Wieczorkiewicz" userId="92c87937f2eaa97b" providerId="LiveId" clId="{54B7823D-498F-4CC1-B177-B7019B04BC59}" dt="2022-04-19T12:12:37.692" v="20861" actId="27803"/>
          <ac:spMkLst>
            <pc:docMk/>
            <pc:sldMk cId="381188201" sldId="348"/>
            <ac:spMk id="24" creationId="{ADE86ACA-FD23-46CC-B325-683DC0736DE6}"/>
          </ac:spMkLst>
        </pc:spChg>
        <pc:spChg chg="mod">
          <ac:chgData name="Paweł Wieczorkiewicz" userId="92c87937f2eaa97b" providerId="LiveId" clId="{54B7823D-498F-4CC1-B177-B7019B04BC59}" dt="2022-04-19T12:12:37.692" v="20861" actId="27803"/>
          <ac:spMkLst>
            <pc:docMk/>
            <pc:sldMk cId="381188201" sldId="348"/>
            <ac:spMk id="25" creationId="{82D88FDD-DC0C-4F54-8C0C-A5AB30073840}"/>
          </ac:spMkLst>
        </pc:spChg>
        <pc:spChg chg="mod">
          <ac:chgData name="Paweł Wieczorkiewicz" userId="92c87937f2eaa97b" providerId="LiveId" clId="{54B7823D-498F-4CC1-B177-B7019B04BC59}" dt="2022-04-19T12:12:37.692" v="20861" actId="27803"/>
          <ac:spMkLst>
            <pc:docMk/>
            <pc:sldMk cId="381188201" sldId="348"/>
            <ac:spMk id="26" creationId="{99E00293-236C-4510-BE10-189025097959}"/>
          </ac:spMkLst>
        </pc:spChg>
        <pc:spChg chg="mod">
          <ac:chgData name="Paweł Wieczorkiewicz" userId="92c87937f2eaa97b" providerId="LiveId" clId="{54B7823D-498F-4CC1-B177-B7019B04BC59}" dt="2022-04-19T12:12:37.692" v="20861" actId="27803"/>
          <ac:spMkLst>
            <pc:docMk/>
            <pc:sldMk cId="381188201" sldId="348"/>
            <ac:spMk id="27" creationId="{6D579DEC-E230-4122-B970-75F36E711CA5}"/>
          </ac:spMkLst>
        </pc:spChg>
        <pc:spChg chg="mod">
          <ac:chgData name="Paweł Wieczorkiewicz" userId="92c87937f2eaa97b" providerId="LiveId" clId="{54B7823D-498F-4CC1-B177-B7019B04BC59}" dt="2022-04-19T12:12:37.692" v="20861" actId="27803"/>
          <ac:spMkLst>
            <pc:docMk/>
            <pc:sldMk cId="381188201" sldId="348"/>
            <ac:spMk id="28" creationId="{92FAEF0B-F025-48A9-9FD4-5E7B011191C6}"/>
          </ac:spMkLst>
        </pc:spChg>
        <pc:spChg chg="mod">
          <ac:chgData name="Paweł Wieczorkiewicz" userId="92c87937f2eaa97b" providerId="LiveId" clId="{54B7823D-498F-4CC1-B177-B7019B04BC59}" dt="2022-04-19T12:12:37.692" v="20861" actId="27803"/>
          <ac:spMkLst>
            <pc:docMk/>
            <pc:sldMk cId="381188201" sldId="348"/>
            <ac:spMk id="29" creationId="{4684C4BE-04A7-49F5-8342-ADA078E06609}"/>
          </ac:spMkLst>
        </pc:spChg>
        <pc:spChg chg="mod">
          <ac:chgData name="Paweł Wieczorkiewicz" userId="92c87937f2eaa97b" providerId="LiveId" clId="{54B7823D-498F-4CC1-B177-B7019B04BC59}" dt="2022-04-19T12:12:37.692" v="20861" actId="27803"/>
          <ac:spMkLst>
            <pc:docMk/>
            <pc:sldMk cId="381188201" sldId="348"/>
            <ac:spMk id="30" creationId="{B768A8CB-6BA7-425C-BC5A-736203851580}"/>
          </ac:spMkLst>
        </pc:spChg>
        <pc:spChg chg="mod">
          <ac:chgData name="Paweł Wieczorkiewicz" userId="92c87937f2eaa97b" providerId="LiveId" clId="{54B7823D-498F-4CC1-B177-B7019B04BC59}" dt="2022-04-19T12:12:37.692" v="20861" actId="27803"/>
          <ac:spMkLst>
            <pc:docMk/>
            <pc:sldMk cId="381188201" sldId="348"/>
            <ac:spMk id="31" creationId="{28632C51-7C1A-44DA-836D-5FB481B13FB4}"/>
          </ac:spMkLst>
        </pc:spChg>
        <pc:spChg chg="mod">
          <ac:chgData name="Paweł Wieczorkiewicz" userId="92c87937f2eaa97b" providerId="LiveId" clId="{54B7823D-498F-4CC1-B177-B7019B04BC59}" dt="2022-04-19T12:12:37.692" v="20861" actId="27803"/>
          <ac:spMkLst>
            <pc:docMk/>
            <pc:sldMk cId="381188201" sldId="348"/>
            <ac:spMk id="32" creationId="{B6D4C5A1-C033-4871-9BEC-6D2A040D95D7}"/>
          </ac:spMkLst>
        </pc:spChg>
        <pc:spChg chg="mod">
          <ac:chgData name="Paweł Wieczorkiewicz" userId="92c87937f2eaa97b" providerId="LiveId" clId="{54B7823D-498F-4CC1-B177-B7019B04BC59}" dt="2022-04-19T12:12:37.692" v="20861" actId="27803"/>
          <ac:spMkLst>
            <pc:docMk/>
            <pc:sldMk cId="381188201" sldId="348"/>
            <ac:spMk id="33" creationId="{D35E6BD4-99F3-451E-8F7B-0DB86E93474F}"/>
          </ac:spMkLst>
        </pc:spChg>
        <pc:spChg chg="mod">
          <ac:chgData name="Paweł Wieczorkiewicz" userId="92c87937f2eaa97b" providerId="LiveId" clId="{54B7823D-498F-4CC1-B177-B7019B04BC59}" dt="2022-04-19T12:12:37.692" v="20861" actId="27803"/>
          <ac:spMkLst>
            <pc:docMk/>
            <pc:sldMk cId="381188201" sldId="348"/>
            <ac:spMk id="34" creationId="{5591CCC8-2109-4DD2-B3F9-EDFF92219D30}"/>
          </ac:spMkLst>
        </pc:spChg>
        <pc:spChg chg="mod">
          <ac:chgData name="Paweł Wieczorkiewicz" userId="92c87937f2eaa97b" providerId="LiveId" clId="{54B7823D-498F-4CC1-B177-B7019B04BC59}" dt="2022-04-19T12:12:37.692" v="20861" actId="27803"/>
          <ac:spMkLst>
            <pc:docMk/>
            <pc:sldMk cId="381188201" sldId="348"/>
            <ac:spMk id="35" creationId="{0C8D40DC-C95B-47D6-BE61-E97637B6C686}"/>
          </ac:spMkLst>
        </pc:spChg>
        <pc:grpChg chg="mod">
          <ac:chgData name="Paweł Wieczorkiewicz" userId="92c87937f2eaa97b" providerId="LiveId" clId="{54B7823D-498F-4CC1-B177-B7019B04BC59}" dt="2022-04-19T12:12:37.692" v="20861" actId="27803"/>
          <ac:grpSpMkLst>
            <pc:docMk/>
            <pc:sldMk cId="381188201" sldId="348"/>
            <ac:grpSpMk id="4" creationId="{F4BFA1F6-85B1-4540-B42D-8A3F261AB154}"/>
          </ac:grpSpMkLst>
        </pc:grpChg>
        <pc:picChg chg="del mod">
          <ac:chgData name="Paweł Wieczorkiewicz" userId="92c87937f2eaa97b" providerId="LiveId" clId="{54B7823D-498F-4CC1-B177-B7019B04BC59}" dt="2022-04-19T12:12:37.692" v="20861" actId="27803"/>
          <ac:picMkLst>
            <pc:docMk/>
            <pc:sldMk cId="381188201" sldId="348"/>
            <ac:picMk id="5" creationId="{9FFBAE95-5FDB-46B4-8516-FD156AD75838}"/>
          </ac:picMkLst>
        </pc:picChg>
      </pc:sldChg>
      <pc:sldChg chg="delSp modSp add mod">
        <pc:chgData name="Paweł Wieczorkiewicz" userId="92c87937f2eaa97b" providerId="LiveId" clId="{54B7823D-498F-4CC1-B177-B7019B04BC59}" dt="2022-04-19T12:12:41.526" v="20862" actId="27803"/>
        <pc:sldMkLst>
          <pc:docMk/>
          <pc:sldMk cId="1265665242" sldId="349"/>
        </pc:sldMkLst>
        <pc:spChg chg="mod">
          <ac:chgData name="Paweł Wieczorkiewicz" userId="92c87937f2eaa97b" providerId="LiveId" clId="{54B7823D-498F-4CC1-B177-B7019B04BC59}" dt="2022-04-19T11:50:09.233" v="20854" actId="20577"/>
          <ac:spMkLst>
            <pc:docMk/>
            <pc:sldMk cId="1265665242" sldId="349"/>
            <ac:spMk id="2" creationId="{55EBC886-E60D-416F-AB90-6BEF5AD51168}"/>
          </ac:spMkLst>
        </pc:spChg>
        <pc:spChg chg="mod">
          <ac:chgData name="Paweł Wieczorkiewicz" userId="92c87937f2eaa97b" providerId="LiveId" clId="{54B7823D-498F-4CC1-B177-B7019B04BC59}" dt="2022-04-19T11:49:20.720" v="20830"/>
          <ac:spMkLst>
            <pc:docMk/>
            <pc:sldMk cId="1265665242" sldId="349"/>
            <ac:spMk id="3" creationId="{DB35D616-B9B0-440C-98D1-E67B8598E285}"/>
          </ac:spMkLst>
        </pc:spChg>
        <pc:spChg chg="mod">
          <ac:chgData name="Paweł Wieczorkiewicz" userId="92c87937f2eaa97b" providerId="LiveId" clId="{54B7823D-498F-4CC1-B177-B7019B04BC59}" dt="2022-04-19T12:12:41.526" v="20862" actId="27803"/>
          <ac:spMkLst>
            <pc:docMk/>
            <pc:sldMk cId="1265665242" sldId="349"/>
            <ac:spMk id="6" creationId="{AF90FA7A-5379-4081-9ADD-07DD239C860E}"/>
          </ac:spMkLst>
        </pc:spChg>
        <pc:spChg chg="mod">
          <ac:chgData name="Paweł Wieczorkiewicz" userId="92c87937f2eaa97b" providerId="LiveId" clId="{54B7823D-498F-4CC1-B177-B7019B04BC59}" dt="2022-04-19T12:12:41.526" v="20862" actId="27803"/>
          <ac:spMkLst>
            <pc:docMk/>
            <pc:sldMk cId="1265665242" sldId="349"/>
            <ac:spMk id="7" creationId="{7AE9E8FA-7E45-4AE6-8F73-69CB10E1ED02}"/>
          </ac:spMkLst>
        </pc:spChg>
        <pc:spChg chg="mod">
          <ac:chgData name="Paweł Wieczorkiewicz" userId="92c87937f2eaa97b" providerId="LiveId" clId="{54B7823D-498F-4CC1-B177-B7019B04BC59}" dt="2022-04-19T12:12:41.526" v="20862" actId="27803"/>
          <ac:spMkLst>
            <pc:docMk/>
            <pc:sldMk cId="1265665242" sldId="349"/>
            <ac:spMk id="8" creationId="{A2344B84-C9F5-4041-806A-8DC0490CAC45}"/>
          </ac:spMkLst>
        </pc:spChg>
        <pc:spChg chg="mod">
          <ac:chgData name="Paweł Wieczorkiewicz" userId="92c87937f2eaa97b" providerId="LiveId" clId="{54B7823D-498F-4CC1-B177-B7019B04BC59}" dt="2022-04-19T12:12:41.526" v="20862" actId="27803"/>
          <ac:spMkLst>
            <pc:docMk/>
            <pc:sldMk cId="1265665242" sldId="349"/>
            <ac:spMk id="9" creationId="{7A024373-0D30-4AE2-BB6E-852DDA750988}"/>
          </ac:spMkLst>
        </pc:spChg>
        <pc:spChg chg="mod">
          <ac:chgData name="Paweł Wieczorkiewicz" userId="92c87937f2eaa97b" providerId="LiveId" clId="{54B7823D-498F-4CC1-B177-B7019B04BC59}" dt="2022-04-19T12:12:41.526" v="20862" actId="27803"/>
          <ac:spMkLst>
            <pc:docMk/>
            <pc:sldMk cId="1265665242" sldId="349"/>
            <ac:spMk id="10" creationId="{18878E8F-E4FE-4842-8259-4CF1A528C351}"/>
          </ac:spMkLst>
        </pc:spChg>
        <pc:spChg chg="mod">
          <ac:chgData name="Paweł Wieczorkiewicz" userId="92c87937f2eaa97b" providerId="LiveId" clId="{54B7823D-498F-4CC1-B177-B7019B04BC59}" dt="2022-04-19T12:12:41.526" v="20862" actId="27803"/>
          <ac:spMkLst>
            <pc:docMk/>
            <pc:sldMk cId="1265665242" sldId="349"/>
            <ac:spMk id="11" creationId="{F6E12AC5-93B5-485A-959E-DD35EE9F0FB9}"/>
          </ac:spMkLst>
        </pc:spChg>
        <pc:spChg chg="mod">
          <ac:chgData name="Paweł Wieczorkiewicz" userId="92c87937f2eaa97b" providerId="LiveId" clId="{54B7823D-498F-4CC1-B177-B7019B04BC59}" dt="2022-04-19T12:12:41.526" v="20862" actId="27803"/>
          <ac:spMkLst>
            <pc:docMk/>
            <pc:sldMk cId="1265665242" sldId="349"/>
            <ac:spMk id="12" creationId="{280E2A1E-D857-47D5-B8EF-AE4C6ECD992A}"/>
          </ac:spMkLst>
        </pc:spChg>
        <pc:spChg chg="mod">
          <ac:chgData name="Paweł Wieczorkiewicz" userId="92c87937f2eaa97b" providerId="LiveId" clId="{54B7823D-498F-4CC1-B177-B7019B04BC59}" dt="2022-04-19T12:12:41.526" v="20862" actId="27803"/>
          <ac:spMkLst>
            <pc:docMk/>
            <pc:sldMk cId="1265665242" sldId="349"/>
            <ac:spMk id="13" creationId="{68ACD56D-055E-4E88-83B0-BF5DD9A0D1BD}"/>
          </ac:spMkLst>
        </pc:spChg>
        <pc:spChg chg="mod">
          <ac:chgData name="Paweł Wieczorkiewicz" userId="92c87937f2eaa97b" providerId="LiveId" clId="{54B7823D-498F-4CC1-B177-B7019B04BC59}" dt="2022-04-19T12:12:41.526" v="20862" actId="27803"/>
          <ac:spMkLst>
            <pc:docMk/>
            <pc:sldMk cId="1265665242" sldId="349"/>
            <ac:spMk id="14" creationId="{F02EB528-EE39-4065-9043-0CF454B17D51}"/>
          </ac:spMkLst>
        </pc:spChg>
        <pc:spChg chg="mod">
          <ac:chgData name="Paweł Wieczorkiewicz" userId="92c87937f2eaa97b" providerId="LiveId" clId="{54B7823D-498F-4CC1-B177-B7019B04BC59}" dt="2022-04-19T12:12:41.526" v="20862" actId="27803"/>
          <ac:spMkLst>
            <pc:docMk/>
            <pc:sldMk cId="1265665242" sldId="349"/>
            <ac:spMk id="15" creationId="{CD2A67FF-94FF-48E1-BA89-21149B14571A}"/>
          </ac:spMkLst>
        </pc:spChg>
        <pc:spChg chg="mod">
          <ac:chgData name="Paweł Wieczorkiewicz" userId="92c87937f2eaa97b" providerId="LiveId" clId="{54B7823D-498F-4CC1-B177-B7019B04BC59}" dt="2022-04-19T12:12:41.526" v="20862" actId="27803"/>
          <ac:spMkLst>
            <pc:docMk/>
            <pc:sldMk cId="1265665242" sldId="349"/>
            <ac:spMk id="16" creationId="{9C8AAD47-9089-4F7B-8DD9-7559A9EBE9CF}"/>
          </ac:spMkLst>
        </pc:spChg>
        <pc:spChg chg="mod">
          <ac:chgData name="Paweł Wieczorkiewicz" userId="92c87937f2eaa97b" providerId="LiveId" clId="{54B7823D-498F-4CC1-B177-B7019B04BC59}" dt="2022-04-19T12:12:41.526" v="20862" actId="27803"/>
          <ac:spMkLst>
            <pc:docMk/>
            <pc:sldMk cId="1265665242" sldId="349"/>
            <ac:spMk id="17" creationId="{2BBBEBA5-694B-44BB-802E-B9AEFAC405B9}"/>
          </ac:spMkLst>
        </pc:spChg>
        <pc:spChg chg="mod">
          <ac:chgData name="Paweł Wieczorkiewicz" userId="92c87937f2eaa97b" providerId="LiveId" clId="{54B7823D-498F-4CC1-B177-B7019B04BC59}" dt="2022-04-19T12:12:41.526" v="20862" actId="27803"/>
          <ac:spMkLst>
            <pc:docMk/>
            <pc:sldMk cId="1265665242" sldId="349"/>
            <ac:spMk id="18" creationId="{6CAAD107-FB96-468A-9957-8A98225F4106}"/>
          </ac:spMkLst>
        </pc:spChg>
        <pc:spChg chg="mod">
          <ac:chgData name="Paweł Wieczorkiewicz" userId="92c87937f2eaa97b" providerId="LiveId" clId="{54B7823D-498F-4CC1-B177-B7019B04BC59}" dt="2022-04-19T12:12:41.526" v="20862" actId="27803"/>
          <ac:spMkLst>
            <pc:docMk/>
            <pc:sldMk cId="1265665242" sldId="349"/>
            <ac:spMk id="19" creationId="{5FBF0160-85D9-497D-8A54-11429373272E}"/>
          </ac:spMkLst>
        </pc:spChg>
        <pc:spChg chg="mod">
          <ac:chgData name="Paweł Wieczorkiewicz" userId="92c87937f2eaa97b" providerId="LiveId" clId="{54B7823D-498F-4CC1-B177-B7019B04BC59}" dt="2022-04-19T12:12:41.526" v="20862" actId="27803"/>
          <ac:spMkLst>
            <pc:docMk/>
            <pc:sldMk cId="1265665242" sldId="349"/>
            <ac:spMk id="20" creationId="{24DA2B28-3749-45B3-A91D-8A28E22007C5}"/>
          </ac:spMkLst>
        </pc:spChg>
        <pc:spChg chg="mod">
          <ac:chgData name="Paweł Wieczorkiewicz" userId="92c87937f2eaa97b" providerId="LiveId" clId="{54B7823D-498F-4CC1-B177-B7019B04BC59}" dt="2022-04-19T12:12:41.526" v="20862" actId="27803"/>
          <ac:spMkLst>
            <pc:docMk/>
            <pc:sldMk cId="1265665242" sldId="349"/>
            <ac:spMk id="21" creationId="{E38734A7-E267-4255-9A91-0CED59A89543}"/>
          </ac:spMkLst>
        </pc:spChg>
        <pc:spChg chg="mod">
          <ac:chgData name="Paweł Wieczorkiewicz" userId="92c87937f2eaa97b" providerId="LiveId" clId="{54B7823D-498F-4CC1-B177-B7019B04BC59}" dt="2022-04-19T12:12:41.526" v="20862" actId="27803"/>
          <ac:spMkLst>
            <pc:docMk/>
            <pc:sldMk cId="1265665242" sldId="349"/>
            <ac:spMk id="22" creationId="{6972E35D-C7A4-4253-8396-CA8A91BBCABB}"/>
          </ac:spMkLst>
        </pc:spChg>
        <pc:spChg chg="mod">
          <ac:chgData name="Paweł Wieczorkiewicz" userId="92c87937f2eaa97b" providerId="LiveId" clId="{54B7823D-498F-4CC1-B177-B7019B04BC59}" dt="2022-04-19T12:12:41.526" v="20862" actId="27803"/>
          <ac:spMkLst>
            <pc:docMk/>
            <pc:sldMk cId="1265665242" sldId="349"/>
            <ac:spMk id="23" creationId="{B88394DB-06A9-440D-B0A1-4DF86DD83B15}"/>
          </ac:spMkLst>
        </pc:spChg>
        <pc:spChg chg="mod">
          <ac:chgData name="Paweł Wieczorkiewicz" userId="92c87937f2eaa97b" providerId="LiveId" clId="{54B7823D-498F-4CC1-B177-B7019B04BC59}" dt="2022-04-19T12:12:41.526" v="20862" actId="27803"/>
          <ac:spMkLst>
            <pc:docMk/>
            <pc:sldMk cId="1265665242" sldId="349"/>
            <ac:spMk id="24" creationId="{AA6FB1BB-C3DC-4375-8098-FD0377E09C74}"/>
          </ac:spMkLst>
        </pc:spChg>
        <pc:spChg chg="mod">
          <ac:chgData name="Paweł Wieczorkiewicz" userId="92c87937f2eaa97b" providerId="LiveId" clId="{54B7823D-498F-4CC1-B177-B7019B04BC59}" dt="2022-04-19T12:12:41.526" v="20862" actId="27803"/>
          <ac:spMkLst>
            <pc:docMk/>
            <pc:sldMk cId="1265665242" sldId="349"/>
            <ac:spMk id="25" creationId="{AA50F735-816B-4930-B05E-432E50B44F6E}"/>
          </ac:spMkLst>
        </pc:spChg>
        <pc:spChg chg="mod">
          <ac:chgData name="Paweł Wieczorkiewicz" userId="92c87937f2eaa97b" providerId="LiveId" clId="{54B7823D-498F-4CC1-B177-B7019B04BC59}" dt="2022-04-19T12:12:41.526" v="20862" actId="27803"/>
          <ac:spMkLst>
            <pc:docMk/>
            <pc:sldMk cId="1265665242" sldId="349"/>
            <ac:spMk id="26" creationId="{4857D5A9-EA8B-4C17-B624-14351012C4E0}"/>
          </ac:spMkLst>
        </pc:spChg>
        <pc:spChg chg="mod">
          <ac:chgData name="Paweł Wieczorkiewicz" userId="92c87937f2eaa97b" providerId="LiveId" clId="{54B7823D-498F-4CC1-B177-B7019B04BC59}" dt="2022-04-19T12:12:41.526" v="20862" actId="27803"/>
          <ac:spMkLst>
            <pc:docMk/>
            <pc:sldMk cId="1265665242" sldId="349"/>
            <ac:spMk id="27" creationId="{36EA05D5-5FFE-4D3B-BF40-38B7F1643A3D}"/>
          </ac:spMkLst>
        </pc:spChg>
        <pc:spChg chg="mod">
          <ac:chgData name="Paweł Wieczorkiewicz" userId="92c87937f2eaa97b" providerId="LiveId" clId="{54B7823D-498F-4CC1-B177-B7019B04BC59}" dt="2022-04-19T12:12:41.526" v="20862" actId="27803"/>
          <ac:spMkLst>
            <pc:docMk/>
            <pc:sldMk cId="1265665242" sldId="349"/>
            <ac:spMk id="28" creationId="{146E404C-E1DE-4F3F-97B4-53B262559535}"/>
          </ac:spMkLst>
        </pc:spChg>
        <pc:spChg chg="mod">
          <ac:chgData name="Paweł Wieczorkiewicz" userId="92c87937f2eaa97b" providerId="LiveId" clId="{54B7823D-498F-4CC1-B177-B7019B04BC59}" dt="2022-04-19T12:12:41.526" v="20862" actId="27803"/>
          <ac:spMkLst>
            <pc:docMk/>
            <pc:sldMk cId="1265665242" sldId="349"/>
            <ac:spMk id="29" creationId="{A366ACCC-94FE-4E85-B174-B0829F51E8B4}"/>
          </ac:spMkLst>
        </pc:spChg>
        <pc:spChg chg="mod">
          <ac:chgData name="Paweł Wieczorkiewicz" userId="92c87937f2eaa97b" providerId="LiveId" clId="{54B7823D-498F-4CC1-B177-B7019B04BC59}" dt="2022-04-19T12:12:41.526" v="20862" actId="27803"/>
          <ac:spMkLst>
            <pc:docMk/>
            <pc:sldMk cId="1265665242" sldId="349"/>
            <ac:spMk id="30" creationId="{A2122A0B-F426-4E4F-85D0-0164357B2B72}"/>
          </ac:spMkLst>
        </pc:spChg>
        <pc:spChg chg="mod">
          <ac:chgData name="Paweł Wieczorkiewicz" userId="92c87937f2eaa97b" providerId="LiveId" clId="{54B7823D-498F-4CC1-B177-B7019B04BC59}" dt="2022-04-19T12:12:41.526" v="20862" actId="27803"/>
          <ac:spMkLst>
            <pc:docMk/>
            <pc:sldMk cId="1265665242" sldId="349"/>
            <ac:spMk id="31" creationId="{95F5FA39-5605-4738-A831-09846C373FE8}"/>
          </ac:spMkLst>
        </pc:spChg>
        <pc:spChg chg="mod">
          <ac:chgData name="Paweł Wieczorkiewicz" userId="92c87937f2eaa97b" providerId="LiveId" clId="{54B7823D-498F-4CC1-B177-B7019B04BC59}" dt="2022-04-19T12:12:41.526" v="20862" actId="27803"/>
          <ac:spMkLst>
            <pc:docMk/>
            <pc:sldMk cId="1265665242" sldId="349"/>
            <ac:spMk id="32" creationId="{A40F1F1C-C657-4FA1-81EE-DB4FD9D350EF}"/>
          </ac:spMkLst>
        </pc:spChg>
        <pc:spChg chg="mod">
          <ac:chgData name="Paweł Wieczorkiewicz" userId="92c87937f2eaa97b" providerId="LiveId" clId="{54B7823D-498F-4CC1-B177-B7019B04BC59}" dt="2022-04-19T12:12:41.526" v="20862" actId="27803"/>
          <ac:spMkLst>
            <pc:docMk/>
            <pc:sldMk cId="1265665242" sldId="349"/>
            <ac:spMk id="33" creationId="{7ADE6340-64C5-4E78-98D4-CC234702AB35}"/>
          </ac:spMkLst>
        </pc:spChg>
        <pc:spChg chg="mod">
          <ac:chgData name="Paweł Wieczorkiewicz" userId="92c87937f2eaa97b" providerId="LiveId" clId="{54B7823D-498F-4CC1-B177-B7019B04BC59}" dt="2022-04-19T12:12:41.526" v="20862" actId="27803"/>
          <ac:spMkLst>
            <pc:docMk/>
            <pc:sldMk cId="1265665242" sldId="349"/>
            <ac:spMk id="34" creationId="{8DE3F43A-B55A-495D-8C5D-0E8E722853A4}"/>
          </ac:spMkLst>
        </pc:spChg>
        <pc:spChg chg="mod">
          <ac:chgData name="Paweł Wieczorkiewicz" userId="92c87937f2eaa97b" providerId="LiveId" clId="{54B7823D-498F-4CC1-B177-B7019B04BC59}" dt="2022-04-19T12:12:41.526" v="20862" actId="27803"/>
          <ac:spMkLst>
            <pc:docMk/>
            <pc:sldMk cId="1265665242" sldId="349"/>
            <ac:spMk id="35" creationId="{D3FF0C41-2068-441A-84EB-212FC1AEF0A3}"/>
          </ac:spMkLst>
        </pc:spChg>
        <pc:grpChg chg="mod">
          <ac:chgData name="Paweł Wieczorkiewicz" userId="92c87937f2eaa97b" providerId="LiveId" clId="{54B7823D-498F-4CC1-B177-B7019B04BC59}" dt="2022-04-19T12:12:41.526" v="20862" actId="27803"/>
          <ac:grpSpMkLst>
            <pc:docMk/>
            <pc:sldMk cId="1265665242" sldId="349"/>
            <ac:grpSpMk id="4" creationId="{E7829882-54EC-4A31-889B-3AC441F6AF40}"/>
          </ac:grpSpMkLst>
        </pc:grpChg>
        <pc:picChg chg="del">
          <ac:chgData name="Paweł Wieczorkiewicz" userId="92c87937f2eaa97b" providerId="LiveId" clId="{54B7823D-498F-4CC1-B177-B7019B04BC59}" dt="2022-04-19T12:12:41.526" v="20862" actId="27803"/>
          <ac:picMkLst>
            <pc:docMk/>
            <pc:sldMk cId="1265665242" sldId="349"/>
            <ac:picMk id="5" creationId="{9FFBAE95-5FDB-46B4-8516-FD156AD75838}"/>
          </ac:picMkLst>
        </pc:picChg>
      </pc:sldChg>
      <pc:sldChg chg="modSp add del mod">
        <pc:chgData name="Paweł Wieczorkiewicz" userId="92c87937f2eaa97b" providerId="LiveId" clId="{54B7823D-498F-4CC1-B177-B7019B04BC59}" dt="2022-04-19T11:42:24.982" v="20729" actId="2696"/>
        <pc:sldMkLst>
          <pc:docMk/>
          <pc:sldMk cId="1624895772" sldId="350"/>
        </pc:sldMkLst>
        <pc:spChg chg="mod">
          <ac:chgData name="Paweł Wieczorkiewicz" userId="92c87937f2eaa97b" providerId="LiveId" clId="{54B7823D-498F-4CC1-B177-B7019B04BC59}" dt="2022-04-12T14:01:10.544" v="9952" actId="15"/>
          <ac:spMkLst>
            <pc:docMk/>
            <pc:sldMk cId="1624895772" sldId="350"/>
            <ac:spMk id="2" creationId="{3ED0C225-92A8-4BEA-A887-364A28D87D82}"/>
          </ac:spMkLst>
        </pc:spChg>
      </pc:sldChg>
      <pc:sldChg chg="modSp add mod">
        <pc:chgData name="Paweł Wieczorkiewicz" userId="92c87937f2eaa97b" providerId="LiveId" clId="{54B7823D-498F-4CC1-B177-B7019B04BC59}" dt="2022-04-12T14:35:48.301" v="10900" actId="1076"/>
        <pc:sldMkLst>
          <pc:docMk/>
          <pc:sldMk cId="2162988316" sldId="351"/>
        </pc:sldMkLst>
        <pc:spChg chg="mod">
          <ac:chgData name="Paweł Wieczorkiewicz" userId="92c87937f2eaa97b" providerId="LiveId" clId="{54B7823D-498F-4CC1-B177-B7019B04BC59}" dt="2022-04-12T14:26:25.288" v="10666" actId="113"/>
          <ac:spMkLst>
            <pc:docMk/>
            <pc:sldMk cId="2162988316" sldId="351"/>
            <ac:spMk id="3" creationId="{27DC0D4D-7089-4856-8D30-546A1F0A88E3}"/>
          </ac:spMkLst>
        </pc:spChg>
        <pc:spChg chg="mod">
          <ac:chgData name="Paweł Wieczorkiewicz" userId="92c87937f2eaa97b" providerId="LiveId" clId="{54B7823D-498F-4CC1-B177-B7019B04BC59}" dt="2022-04-12T14:26:28.966" v="10672" actId="20577"/>
          <ac:spMkLst>
            <pc:docMk/>
            <pc:sldMk cId="2162988316" sldId="351"/>
            <ac:spMk id="4" creationId="{90BD9975-E547-4FE0-9D24-300FCB554C07}"/>
          </ac:spMkLst>
        </pc:spChg>
        <pc:spChg chg="mod">
          <ac:chgData name="Paweł Wieczorkiewicz" userId="92c87937f2eaa97b" providerId="LiveId" clId="{54B7823D-498F-4CC1-B177-B7019B04BC59}" dt="2022-04-12T14:29:30.623" v="10751" actId="20577"/>
          <ac:spMkLst>
            <pc:docMk/>
            <pc:sldMk cId="2162988316" sldId="351"/>
            <ac:spMk id="5" creationId="{C4BAE5C1-C6E6-4D4B-A71F-7516453A6393}"/>
          </ac:spMkLst>
        </pc:spChg>
        <pc:spChg chg="mod">
          <ac:chgData name="Paweł Wieczorkiewicz" userId="92c87937f2eaa97b" providerId="LiveId" clId="{54B7823D-498F-4CC1-B177-B7019B04BC59}" dt="2022-04-12T14:30:16.805" v="10753" actId="14100"/>
          <ac:spMkLst>
            <pc:docMk/>
            <pc:sldMk cId="2162988316" sldId="351"/>
            <ac:spMk id="9" creationId="{E2731E77-92F6-4833-A7AD-A0192CAC4994}"/>
          </ac:spMkLst>
        </pc:spChg>
        <pc:spChg chg="mod">
          <ac:chgData name="Paweł Wieczorkiewicz" userId="92c87937f2eaa97b" providerId="LiveId" clId="{54B7823D-498F-4CC1-B177-B7019B04BC59}" dt="2022-04-12T14:35:48.301" v="10900" actId="1076"/>
          <ac:spMkLst>
            <pc:docMk/>
            <pc:sldMk cId="2162988316" sldId="351"/>
            <ac:spMk id="10" creationId="{3029E84B-5549-404B-A579-17267BDE6210}"/>
          </ac:spMkLst>
        </pc:spChg>
      </pc:sldChg>
      <pc:sldChg chg="modSp add mod">
        <pc:chgData name="Paweł Wieczorkiewicz" userId="92c87937f2eaa97b" providerId="LiveId" clId="{54B7823D-498F-4CC1-B177-B7019B04BC59}" dt="2022-04-19T11:32:20.230" v="20625" actId="20577"/>
        <pc:sldMkLst>
          <pc:docMk/>
          <pc:sldMk cId="983512871" sldId="352"/>
        </pc:sldMkLst>
        <pc:spChg chg="mod">
          <ac:chgData name="Paweł Wieczorkiewicz" userId="92c87937f2eaa97b" providerId="LiveId" clId="{54B7823D-498F-4CC1-B177-B7019B04BC59}" dt="2022-04-12T14:43:19.966" v="11287" actId="113"/>
          <ac:spMkLst>
            <pc:docMk/>
            <pc:sldMk cId="983512871" sldId="352"/>
            <ac:spMk id="3" creationId="{27DC0D4D-7089-4856-8D30-546A1F0A88E3}"/>
          </ac:spMkLst>
        </pc:spChg>
        <pc:spChg chg="mod">
          <ac:chgData name="Paweł Wieczorkiewicz" userId="92c87937f2eaa97b" providerId="LiveId" clId="{54B7823D-498F-4CC1-B177-B7019B04BC59}" dt="2022-04-19T11:32:20.230" v="20625" actId="20577"/>
          <ac:spMkLst>
            <pc:docMk/>
            <pc:sldMk cId="983512871" sldId="352"/>
            <ac:spMk id="4" creationId="{90BD9975-E547-4FE0-9D24-300FCB554C07}"/>
          </ac:spMkLst>
        </pc:spChg>
      </pc:sldChg>
      <pc:sldChg chg="modSp add del mod ord">
        <pc:chgData name="Paweł Wieczorkiewicz" userId="92c87937f2eaa97b" providerId="LiveId" clId="{54B7823D-498F-4CC1-B177-B7019B04BC59}" dt="2022-04-12T15:05:17.768" v="12276" actId="2696"/>
        <pc:sldMkLst>
          <pc:docMk/>
          <pc:sldMk cId="3559419930" sldId="353"/>
        </pc:sldMkLst>
        <pc:spChg chg="mod">
          <ac:chgData name="Paweł Wieczorkiewicz" userId="92c87937f2eaa97b" providerId="LiveId" clId="{54B7823D-498F-4CC1-B177-B7019B04BC59}" dt="2022-04-12T15:00:15.275" v="12157" actId="113"/>
          <ac:spMkLst>
            <pc:docMk/>
            <pc:sldMk cId="3559419930" sldId="353"/>
            <ac:spMk id="3" creationId="{27DC0D4D-7089-4856-8D30-546A1F0A88E3}"/>
          </ac:spMkLst>
        </pc:spChg>
        <pc:spChg chg="mod">
          <ac:chgData name="Paweł Wieczorkiewicz" userId="92c87937f2eaa97b" providerId="LiveId" clId="{54B7823D-498F-4CC1-B177-B7019B04BC59}" dt="2022-04-12T15:00:33.509" v="12180" actId="20577"/>
          <ac:spMkLst>
            <pc:docMk/>
            <pc:sldMk cId="3559419930" sldId="353"/>
            <ac:spMk id="4" creationId="{90BD9975-E547-4FE0-9D24-300FCB554C07}"/>
          </ac:spMkLst>
        </pc:spChg>
      </pc:sldChg>
      <pc:sldChg chg="modSp add mod">
        <pc:chgData name="Paweł Wieczorkiewicz" userId="92c87937f2eaa97b" providerId="LiveId" clId="{54B7823D-498F-4CC1-B177-B7019B04BC59}" dt="2022-04-19T10:01:44.925" v="19097" actId="27636"/>
        <pc:sldMkLst>
          <pc:docMk/>
          <pc:sldMk cId="1296424560" sldId="354"/>
        </pc:sldMkLst>
        <pc:spChg chg="mod">
          <ac:chgData name="Paweł Wieczorkiewicz" userId="92c87937f2eaa97b" providerId="LiveId" clId="{54B7823D-498F-4CC1-B177-B7019B04BC59}" dt="2022-04-12T15:00:42.610" v="12183" actId="113"/>
          <ac:spMkLst>
            <pc:docMk/>
            <pc:sldMk cId="1296424560" sldId="354"/>
            <ac:spMk id="3" creationId="{27DC0D4D-7089-4856-8D30-546A1F0A88E3}"/>
          </ac:spMkLst>
        </pc:spChg>
        <pc:spChg chg="mod">
          <ac:chgData name="Paweł Wieczorkiewicz" userId="92c87937f2eaa97b" providerId="LiveId" clId="{54B7823D-498F-4CC1-B177-B7019B04BC59}" dt="2022-04-19T10:01:44.925" v="19097" actId="27636"/>
          <ac:spMkLst>
            <pc:docMk/>
            <pc:sldMk cId="1296424560" sldId="354"/>
            <ac:spMk id="4" creationId="{90BD9975-E547-4FE0-9D24-300FCB554C07}"/>
          </ac:spMkLst>
        </pc:spChg>
      </pc:sldChg>
      <pc:sldChg chg="modSp add mod">
        <pc:chgData name="Paweł Wieczorkiewicz" userId="92c87937f2eaa97b" providerId="LiveId" clId="{54B7823D-498F-4CC1-B177-B7019B04BC59}" dt="2022-04-12T15:11:09.893" v="12651" actId="20577"/>
        <pc:sldMkLst>
          <pc:docMk/>
          <pc:sldMk cId="1835587283" sldId="355"/>
        </pc:sldMkLst>
        <pc:spChg chg="mod">
          <ac:chgData name="Paweł Wieczorkiewicz" userId="92c87937f2eaa97b" providerId="LiveId" clId="{54B7823D-498F-4CC1-B177-B7019B04BC59}" dt="2022-04-12T15:05:40.919" v="12279" actId="113"/>
          <ac:spMkLst>
            <pc:docMk/>
            <pc:sldMk cId="1835587283" sldId="355"/>
            <ac:spMk id="3" creationId="{27DC0D4D-7089-4856-8D30-546A1F0A88E3}"/>
          </ac:spMkLst>
        </pc:spChg>
        <pc:spChg chg="mod">
          <ac:chgData name="Paweł Wieczorkiewicz" userId="92c87937f2eaa97b" providerId="LiveId" clId="{54B7823D-498F-4CC1-B177-B7019B04BC59}" dt="2022-04-12T15:11:09.893" v="12651" actId="20577"/>
          <ac:spMkLst>
            <pc:docMk/>
            <pc:sldMk cId="1835587283" sldId="355"/>
            <ac:spMk id="4" creationId="{90BD9975-E547-4FE0-9D24-300FCB554C07}"/>
          </ac:spMkLst>
        </pc:spChg>
      </pc:sldChg>
      <pc:sldChg chg="modSp add del mod ord">
        <pc:chgData name="Paweł Wieczorkiewicz" userId="92c87937f2eaa97b" providerId="LiveId" clId="{54B7823D-498F-4CC1-B177-B7019B04BC59}" dt="2022-04-12T16:36:46.433" v="13134" actId="2696"/>
        <pc:sldMkLst>
          <pc:docMk/>
          <pc:sldMk cId="3809346200" sldId="356"/>
        </pc:sldMkLst>
        <pc:spChg chg="mod">
          <ac:chgData name="Paweł Wieczorkiewicz" userId="92c87937f2eaa97b" providerId="LiveId" clId="{54B7823D-498F-4CC1-B177-B7019B04BC59}" dt="2022-04-12T16:31:00.362" v="13049" actId="20577"/>
          <ac:spMkLst>
            <pc:docMk/>
            <pc:sldMk cId="3809346200" sldId="356"/>
            <ac:spMk id="2" creationId="{38383FEC-0803-48C6-9ECE-6BBC0C7F7FEB}"/>
          </ac:spMkLst>
        </pc:spChg>
      </pc:sldChg>
      <pc:sldChg chg="modSp add mod">
        <pc:chgData name="Paweł Wieczorkiewicz" userId="92c87937f2eaa97b" providerId="LiveId" clId="{54B7823D-498F-4CC1-B177-B7019B04BC59}" dt="2022-04-21T16:12:46.599" v="21335" actId="6549"/>
        <pc:sldMkLst>
          <pc:docMk/>
          <pc:sldMk cId="1715602118" sldId="357"/>
        </pc:sldMkLst>
        <pc:spChg chg="mod">
          <ac:chgData name="Paweł Wieczorkiewicz" userId="92c87937f2eaa97b" providerId="LiveId" clId="{54B7823D-498F-4CC1-B177-B7019B04BC59}" dt="2022-04-21T16:12:46.599" v="21335" actId="6549"/>
          <ac:spMkLst>
            <pc:docMk/>
            <pc:sldMk cId="1715602118" sldId="357"/>
            <ac:spMk id="2" creationId="{38383FEC-0803-48C6-9ECE-6BBC0C7F7FEB}"/>
          </ac:spMkLst>
        </pc:spChg>
      </pc:sldChg>
      <pc:sldChg chg="add">
        <pc:chgData name="Paweł Wieczorkiewicz" userId="92c87937f2eaa97b" providerId="LiveId" clId="{54B7823D-498F-4CC1-B177-B7019B04BC59}" dt="2022-04-12T16:37:59.709" v="13137" actId="2890"/>
        <pc:sldMkLst>
          <pc:docMk/>
          <pc:sldMk cId="827460226" sldId="358"/>
        </pc:sldMkLst>
      </pc:sldChg>
      <pc:sldChg chg="modSp add mod">
        <pc:chgData name="Paweł Wieczorkiewicz" userId="92c87937f2eaa97b" providerId="LiveId" clId="{54B7823D-498F-4CC1-B177-B7019B04BC59}" dt="2022-04-12T16:49:40.107" v="13527" actId="15"/>
        <pc:sldMkLst>
          <pc:docMk/>
          <pc:sldMk cId="338737279" sldId="359"/>
        </pc:sldMkLst>
        <pc:spChg chg="mod">
          <ac:chgData name="Paweł Wieczorkiewicz" userId="92c87937f2eaa97b" providerId="LiveId" clId="{54B7823D-498F-4CC1-B177-B7019B04BC59}" dt="2022-04-12T16:49:40.107" v="13527" actId="15"/>
          <ac:spMkLst>
            <pc:docMk/>
            <pc:sldMk cId="338737279" sldId="359"/>
            <ac:spMk id="2" creationId="{F514FD5F-79DF-4697-9BEB-0851C0181BE5}"/>
          </ac:spMkLst>
        </pc:spChg>
        <pc:spChg chg="mod">
          <ac:chgData name="Paweł Wieczorkiewicz" userId="92c87937f2eaa97b" providerId="LiveId" clId="{54B7823D-498F-4CC1-B177-B7019B04BC59}" dt="2022-04-12T16:38:41.554" v="13144"/>
          <ac:spMkLst>
            <pc:docMk/>
            <pc:sldMk cId="338737279" sldId="359"/>
            <ac:spMk id="3" creationId="{A9164BDA-734C-4B97-ABAB-1ACA765CE26C}"/>
          </ac:spMkLst>
        </pc:spChg>
      </pc:sldChg>
      <pc:sldChg chg="modSp add del mod">
        <pc:chgData name="Paweł Wieczorkiewicz" userId="92c87937f2eaa97b" providerId="LiveId" clId="{54B7823D-498F-4CC1-B177-B7019B04BC59}" dt="2022-04-12T16:50:18.192" v="13552" actId="2696"/>
        <pc:sldMkLst>
          <pc:docMk/>
          <pc:sldMk cId="1760518087" sldId="360"/>
        </pc:sldMkLst>
        <pc:spChg chg="mod">
          <ac:chgData name="Paweł Wieczorkiewicz" userId="92c87937f2eaa97b" providerId="LiveId" clId="{54B7823D-498F-4CC1-B177-B7019B04BC59}" dt="2022-04-12T16:42:50.374" v="13470" actId="5793"/>
          <ac:spMkLst>
            <pc:docMk/>
            <pc:sldMk cId="1760518087" sldId="360"/>
            <ac:spMk id="2" creationId="{F514FD5F-79DF-4697-9BEB-0851C0181BE5}"/>
          </ac:spMkLst>
        </pc:spChg>
      </pc:sldChg>
      <pc:sldChg chg="modSp add mod">
        <pc:chgData name="Paweł Wieczorkiewicz" userId="92c87937f2eaa97b" providerId="LiveId" clId="{54B7823D-498F-4CC1-B177-B7019B04BC59}" dt="2022-04-12T16:50:14.541" v="13551" actId="5793"/>
        <pc:sldMkLst>
          <pc:docMk/>
          <pc:sldMk cId="1897081258" sldId="361"/>
        </pc:sldMkLst>
        <pc:spChg chg="mod">
          <ac:chgData name="Paweł Wieczorkiewicz" userId="92c87937f2eaa97b" providerId="LiveId" clId="{54B7823D-498F-4CC1-B177-B7019B04BC59}" dt="2022-04-12T16:50:14.541" v="13551" actId="5793"/>
          <ac:spMkLst>
            <pc:docMk/>
            <pc:sldMk cId="1897081258" sldId="361"/>
            <ac:spMk id="2" creationId="{F514FD5F-79DF-4697-9BEB-0851C0181BE5}"/>
          </ac:spMkLst>
        </pc:spChg>
      </pc:sldChg>
      <pc:sldChg chg="addSp delSp modSp add mod ord">
        <pc:chgData name="Paweł Wieczorkiewicz" userId="92c87937f2eaa97b" providerId="LiveId" clId="{54B7823D-498F-4CC1-B177-B7019B04BC59}" dt="2022-04-21T16:13:14.861" v="21351" actId="20577"/>
        <pc:sldMkLst>
          <pc:docMk/>
          <pc:sldMk cId="422115133" sldId="362"/>
        </pc:sldMkLst>
        <pc:spChg chg="mod">
          <ac:chgData name="Paweł Wieczorkiewicz" userId="92c87937f2eaa97b" providerId="LiveId" clId="{54B7823D-498F-4CC1-B177-B7019B04BC59}" dt="2022-04-21T16:13:14.861" v="21351" actId="20577"/>
          <ac:spMkLst>
            <pc:docMk/>
            <pc:sldMk cId="422115133" sldId="362"/>
            <ac:spMk id="2" creationId="{38383FEC-0803-48C6-9ECE-6BBC0C7F7FEB}"/>
          </ac:spMkLst>
        </pc:spChg>
        <pc:picChg chg="add del mod">
          <ac:chgData name="Paweł Wieczorkiewicz" userId="92c87937f2eaa97b" providerId="LiveId" clId="{54B7823D-498F-4CC1-B177-B7019B04BC59}" dt="2022-04-19T10:50:36.551" v="19528" actId="478"/>
          <ac:picMkLst>
            <pc:docMk/>
            <pc:sldMk cId="422115133" sldId="362"/>
            <ac:picMk id="5" creationId="{533B56A2-77F1-4329-98A0-7CE6C8929012}"/>
          </ac:picMkLst>
        </pc:picChg>
        <pc:picChg chg="add mod">
          <ac:chgData name="Paweł Wieczorkiewicz" userId="92c87937f2eaa97b" providerId="LiveId" clId="{54B7823D-498F-4CC1-B177-B7019B04BC59}" dt="2022-04-19T12:21:51.839" v="20886" actId="34135"/>
          <ac:picMkLst>
            <pc:docMk/>
            <pc:sldMk cId="422115133" sldId="362"/>
            <ac:picMk id="6" creationId="{5BDCBDC9-76FF-4143-A2CB-E28A438026AC}"/>
          </ac:picMkLst>
        </pc:picChg>
        <pc:picChg chg="del">
          <ac:chgData name="Paweł Wieczorkiewicz" userId="92c87937f2eaa97b" providerId="LiveId" clId="{54B7823D-498F-4CC1-B177-B7019B04BC59}" dt="2022-04-12T16:51:24.702" v="13557" actId="478"/>
          <ac:picMkLst>
            <pc:docMk/>
            <pc:sldMk cId="422115133" sldId="362"/>
            <ac:picMk id="2050" creationId="{20F7B580-94E6-40E7-A4EC-0AED5182A3C8}"/>
          </ac:picMkLst>
        </pc:picChg>
      </pc:sldChg>
      <pc:sldChg chg="modSp add mod">
        <pc:chgData name="Paweł Wieczorkiewicz" userId="92c87937f2eaa97b" providerId="LiveId" clId="{54B7823D-498F-4CC1-B177-B7019B04BC59}" dt="2022-04-21T16:13:20.699" v="21359" actId="6549"/>
        <pc:sldMkLst>
          <pc:docMk/>
          <pc:sldMk cId="4180959343" sldId="363"/>
        </pc:sldMkLst>
        <pc:spChg chg="mod">
          <ac:chgData name="Paweł Wieczorkiewicz" userId="92c87937f2eaa97b" providerId="LiveId" clId="{54B7823D-498F-4CC1-B177-B7019B04BC59}" dt="2022-04-21T16:13:20.699" v="21359" actId="6549"/>
          <ac:spMkLst>
            <pc:docMk/>
            <pc:sldMk cId="4180959343" sldId="363"/>
            <ac:spMk id="2" creationId="{38383FEC-0803-48C6-9ECE-6BBC0C7F7FEB}"/>
          </ac:spMkLst>
        </pc:spChg>
        <pc:picChg chg="mod">
          <ac:chgData name="Paweł Wieczorkiewicz" userId="92c87937f2eaa97b" providerId="LiveId" clId="{54B7823D-498F-4CC1-B177-B7019B04BC59}" dt="2022-04-12T16:53:21.666" v="13662" actId="1076"/>
          <ac:picMkLst>
            <pc:docMk/>
            <pc:sldMk cId="4180959343" sldId="363"/>
            <ac:picMk id="2050" creationId="{20F7B580-94E6-40E7-A4EC-0AED5182A3C8}"/>
          </ac:picMkLst>
        </pc:picChg>
      </pc:sldChg>
      <pc:sldChg chg="modSp add mod">
        <pc:chgData name="Paweł Wieczorkiewicz" userId="92c87937f2eaa97b" providerId="LiveId" clId="{54B7823D-498F-4CC1-B177-B7019B04BC59}" dt="2022-04-13T14:26:34.682" v="14127" actId="20577"/>
        <pc:sldMkLst>
          <pc:docMk/>
          <pc:sldMk cId="1518149954" sldId="364"/>
        </pc:sldMkLst>
        <pc:spChg chg="mod">
          <ac:chgData name="Paweł Wieczorkiewicz" userId="92c87937f2eaa97b" providerId="LiveId" clId="{54B7823D-498F-4CC1-B177-B7019B04BC59}" dt="2022-04-13T14:26:34.682" v="14127" actId="20577"/>
          <ac:spMkLst>
            <pc:docMk/>
            <pc:sldMk cId="1518149954" sldId="364"/>
            <ac:spMk id="2" creationId="{A483B62F-9910-4CAC-B5C7-5458378C3149}"/>
          </ac:spMkLst>
        </pc:spChg>
        <pc:spChg chg="mod">
          <ac:chgData name="Paweł Wieczorkiewicz" userId="92c87937f2eaa97b" providerId="LiveId" clId="{54B7823D-498F-4CC1-B177-B7019B04BC59}" dt="2022-04-12T17:00:00.799" v="13678" actId="20577"/>
          <ac:spMkLst>
            <pc:docMk/>
            <pc:sldMk cId="1518149954" sldId="364"/>
            <ac:spMk id="3" creationId="{E9C923A4-2E6D-4A4D-804C-91E30DDDFEFF}"/>
          </ac:spMkLst>
        </pc:spChg>
      </pc:sldChg>
      <pc:sldChg chg="addSp modSp add mod">
        <pc:chgData name="Paweł Wieczorkiewicz" userId="92c87937f2eaa97b" providerId="LiveId" clId="{54B7823D-498F-4CC1-B177-B7019B04BC59}" dt="2022-04-13T15:17:22.428" v="16801" actId="1076"/>
        <pc:sldMkLst>
          <pc:docMk/>
          <pc:sldMk cId="1596675702" sldId="365"/>
        </pc:sldMkLst>
        <pc:spChg chg="mod">
          <ac:chgData name="Paweł Wieczorkiewicz" userId="92c87937f2eaa97b" providerId="LiveId" clId="{54B7823D-498F-4CC1-B177-B7019B04BC59}" dt="2022-04-13T15:08:41.759" v="16591" actId="20577"/>
          <ac:spMkLst>
            <pc:docMk/>
            <pc:sldMk cId="1596675702" sldId="365"/>
            <ac:spMk id="2" creationId="{F514FD5F-79DF-4697-9BEB-0851C0181BE5}"/>
          </ac:spMkLst>
        </pc:spChg>
        <pc:spChg chg="add mod">
          <ac:chgData name="Paweł Wieczorkiewicz" userId="92c87937f2eaa97b" providerId="LiveId" clId="{54B7823D-498F-4CC1-B177-B7019B04BC59}" dt="2022-04-13T15:17:22.428" v="16801" actId="1076"/>
          <ac:spMkLst>
            <pc:docMk/>
            <pc:sldMk cId="1596675702" sldId="365"/>
            <ac:spMk id="4" creationId="{A38648B5-5DEB-4AE9-9DE7-DAEB08D0E3A4}"/>
          </ac:spMkLst>
        </pc:spChg>
      </pc:sldChg>
      <pc:sldChg chg="add">
        <pc:chgData name="Paweł Wieczorkiewicz" userId="92c87937f2eaa97b" providerId="LiveId" clId="{54B7823D-498F-4CC1-B177-B7019B04BC59}" dt="2022-04-13T15:14:09.785" v="16677" actId="2890"/>
        <pc:sldMkLst>
          <pc:docMk/>
          <pc:sldMk cId="3318183668" sldId="366"/>
        </pc:sldMkLst>
      </pc:sldChg>
      <pc:sldChg chg="modSp add del mod">
        <pc:chgData name="Paweł Wieczorkiewicz" userId="92c87937f2eaa97b" providerId="LiveId" clId="{54B7823D-498F-4CC1-B177-B7019B04BC59}" dt="2022-04-13T15:43:20.478" v="17720" actId="2696"/>
        <pc:sldMkLst>
          <pc:docMk/>
          <pc:sldMk cId="3587229763" sldId="367"/>
        </pc:sldMkLst>
        <pc:spChg chg="mod">
          <ac:chgData name="Paweł Wieczorkiewicz" userId="92c87937f2eaa97b" providerId="LiveId" clId="{54B7823D-498F-4CC1-B177-B7019B04BC59}" dt="2022-04-13T15:36:44.936" v="17331" actId="20577"/>
          <ac:spMkLst>
            <pc:docMk/>
            <pc:sldMk cId="3587229763" sldId="367"/>
            <ac:spMk id="2" creationId="{F514FD5F-79DF-4697-9BEB-0851C0181BE5}"/>
          </ac:spMkLst>
        </pc:spChg>
      </pc:sldChg>
      <pc:sldChg chg="modSp add del mod">
        <pc:chgData name="Paweł Wieczorkiewicz" userId="92c87937f2eaa97b" providerId="LiveId" clId="{54B7823D-498F-4CC1-B177-B7019B04BC59}" dt="2022-04-19T11:14:29.707" v="19966" actId="2696"/>
        <pc:sldMkLst>
          <pc:docMk/>
          <pc:sldMk cId="820502623" sldId="368"/>
        </pc:sldMkLst>
        <pc:spChg chg="mod">
          <ac:chgData name="Paweł Wieczorkiewicz" userId="92c87937f2eaa97b" providerId="LiveId" clId="{54B7823D-498F-4CC1-B177-B7019B04BC59}" dt="2022-04-19T11:06:04.360" v="19658" actId="20577"/>
          <ac:spMkLst>
            <pc:docMk/>
            <pc:sldMk cId="820502623" sldId="368"/>
            <ac:spMk id="2" creationId="{1464098B-A3EF-4A1A-B376-C175AF4ECB9D}"/>
          </ac:spMkLst>
        </pc:spChg>
      </pc:sldChg>
      <pc:sldChg chg="addSp delSp modSp new mod">
        <pc:chgData name="Paweł Wieczorkiewicz" userId="92c87937f2eaa97b" providerId="LiveId" clId="{54B7823D-498F-4CC1-B177-B7019B04BC59}" dt="2022-04-13T15:49:14.355" v="17808" actId="14100"/>
        <pc:sldMkLst>
          <pc:docMk/>
          <pc:sldMk cId="934637598" sldId="369"/>
        </pc:sldMkLst>
        <pc:spChg chg="mod">
          <ac:chgData name="Paweł Wieczorkiewicz" userId="92c87937f2eaa97b" providerId="LiveId" clId="{54B7823D-498F-4CC1-B177-B7019B04BC59}" dt="2022-04-13T15:37:20.837" v="17335"/>
          <ac:spMkLst>
            <pc:docMk/>
            <pc:sldMk cId="934637598" sldId="369"/>
            <ac:spMk id="2" creationId="{3E0D3D4D-B970-4C76-AF2F-74E294D23915}"/>
          </ac:spMkLst>
        </pc:spChg>
        <pc:spChg chg="add del mod">
          <ac:chgData name="Paweł Wieczorkiewicz" userId="92c87937f2eaa97b" providerId="LiveId" clId="{54B7823D-498F-4CC1-B177-B7019B04BC59}" dt="2022-04-13T15:42:06.364" v="17716" actId="15"/>
          <ac:spMkLst>
            <pc:docMk/>
            <pc:sldMk cId="934637598" sldId="369"/>
            <ac:spMk id="3" creationId="{13B67F70-FEB5-4686-AA08-3F24920D92E8}"/>
          </ac:spMkLst>
        </pc:spChg>
        <pc:spChg chg="del mod">
          <ac:chgData name="Paweł Wieczorkiewicz" userId="92c87937f2eaa97b" providerId="LiveId" clId="{54B7823D-498F-4CC1-B177-B7019B04BC59}" dt="2022-04-13T15:47:45.374" v="17769" actId="21"/>
          <ac:spMkLst>
            <pc:docMk/>
            <pc:sldMk cId="934637598" sldId="369"/>
            <ac:spMk id="4" creationId="{76AD630A-3AB6-4865-87E0-5FF5613DCB07}"/>
          </ac:spMkLst>
        </pc:spChg>
        <pc:spChg chg="add del mod">
          <ac:chgData name="Paweł Wieczorkiewicz" userId="92c87937f2eaa97b" providerId="LiveId" clId="{54B7823D-498F-4CC1-B177-B7019B04BC59}" dt="2022-04-13T15:37:14.154" v="17334"/>
          <ac:spMkLst>
            <pc:docMk/>
            <pc:sldMk cId="934637598" sldId="369"/>
            <ac:spMk id="5" creationId="{90A766D8-EA8C-4944-B475-DB6BE84DF15D}"/>
          </ac:spMkLst>
        </pc:spChg>
        <pc:spChg chg="add mod">
          <ac:chgData name="Paweł Wieczorkiewicz" userId="92c87937f2eaa97b" providerId="LiveId" clId="{54B7823D-498F-4CC1-B177-B7019B04BC59}" dt="2022-04-13T15:49:14.355" v="17808" actId="14100"/>
          <ac:spMkLst>
            <pc:docMk/>
            <pc:sldMk cId="934637598" sldId="369"/>
            <ac:spMk id="6" creationId="{B1DA088B-9797-407B-851A-D84FA30F65A6}"/>
          </ac:spMkLst>
        </pc:spChg>
      </pc:sldChg>
      <pc:sldChg chg="addSp modSp add mod">
        <pc:chgData name="Paweł Wieczorkiewicz" userId="92c87937f2eaa97b" providerId="LiveId" clId="{54B7823D-498F-4CC1-B177-B7019B04BC59}" dt="2022-04-13T16:05:13.972" v="18845" actId="20577"/>
        <pc:sldMkLst>
          <pc:docMk/>
          <pc:sldMk cId="2508062757" sldId="370"/>
        </pc:sldMkLst>
        <pc:spChg chg="mod">
          <ac:chgData name="Paweł Wieczorkiewicz" userId="92c87937f2eaa97b" providerId="LiveId" clId="{54B7823D-498F-4CC1-B177-B7019B04BC59}" dt="2022-04-13T16:01:56.585" v="18764" actId="6549"/>
          <ac:spMkLst>
            <pc:docMk/>
            <pc:sldMk cId="2508062757" sldId="370"/>
            <ac:spMk id="2" creationId="{A483B62F-9910-4CAC-B5C7-5458378C3149}"/>
          </ac:spMkLst>
        </pc:spChg>
        <pc:spChg chg="add mod">
          <ac:chgData name="Paweł Wieczorkiewicz" userId="92c87937f2eaa97b" providerId="LiveId" clId="{54B7823D-498F-4CC1-B177-B7019B04BC59}" dt="2022-04-13T16:05:13.972" v="18845" actId="20577"/>
          <ac:spMkLst>
            <pc:docMk/>
            <pc:sldMk cId="2508062757" sldId="370"/>
            <ac:spMk id="4" creationId="{2AA7CCB7-CAE9-404C-834E-FB12BF3A2DB8}"/>
          </ac:spMkLst>
        </pc:spChg>
      </pc:sldChg>
      <pc:sldChg chg="delSp modSp new mod">
        <pc:chgData name="Paweł Wieczorkiewicz" userId="92c87937f2eaa97b" providerId="LiveId" clId="{54B7823D-498F-4CC1-B177-B7019B04BC59}" dt="2022-04-21T16:13:34.685" v="21364" actId="20577"/>
        <pc:sldMkLst>
          <pc:docMk/>
          <pc:sldMk cId="304901219" sldId="371"/>
        </pc:sldMkLst>
        <pc:spChg chg="mod">
          <ac:chgData name="Paweł Wieczorkiewicz" userId="92c87937f2eaa97b" providerId="LiveId" clId="{54B7823D-498F-4CC1-B177-B7019B04BC59}" dt="2022-04-19T11:07:38.181" v="19666"/>
          <ac:spMkLst>
            <pc:docMk/>
            <pc:sldMk cId="304901219" sldId="371"/>
            <ac:spMk id="2" creationId="{A0ACE76A-8B46-4A0A-ABCF-F3959D015906}"/>
          </ac:spMkLst>
        </pc:spChg>
        <pc:spChg chg="mod">
          <ac:chgData name="Paweł Wieczorkiewicz" userId="92c87937f2eaa97b" providerId="LiveId" clId="{54B7823D-498F-4CC1-B177-B7019B04BC59}" dt="2022-04-21T16:13:34.685" v="21364" actId="20577"/>
          <ac:spMkLst>
            <pc:docMk/>
            <pc:sldMk cId="304901219" sldId="371"/>
            <ac:spMk id="3" creationId="{330E3611-4E67-4A1A-93F2-BF48EE16F013}"/>
          </ac:spMkLst>
        </pc:spChg>
        <pc:spChg chg="del">
          <ac:chgData name="Paweł Wieczorkiewicz" userId="92c87937f2eaa97b" providerId="LiveId" clId="{54B7823D-498F-4CC1-B177-B7019B04BC59}" dt="2022-04-19T12:19:29.746" v="20873" actId="478"/>
          <ac:spMkLst>
            <pc:docMk/>
            <pc:sldMk cId="304901219" sldId="371"/>
            <ac:spMk id="4" creationId="{1A842DB4-0DBF-424A-A10F-238CAC4FAB25}"/>
          </ac:spMkLst>
        </pc:spChg>
      </pc:sldChg>
      <pc:sldChg chg="modSp add mod ord">
        <pc:chgData name="Paweł Wieczorkiewicz" userId="92c87937f2eaa97b" providerId="LiveId" clId="{54B7823D-498F-4CC1-B177-B7019B04BC59}" dt="2022-04-19T11:28:39.051" v="20577" actId="6549"/>
        <pc:sldMkLst>
          <pc:docMk/>
          <pc:sldMk cId="598343352" sldId="372"/>
        </pc:sldMkLst>
        <pc:spChg chg="mod">
          <ac:chgData name="Paweł Wieczorkiewicz" userId="92c87937f2eaa97b" providerId="LiveId" clId="{54B7823D-498F-4CC1-B177-B7019B04BC59}" dt="2022-04-19T11:28:39.051" v="20577" actId="6549"/>
          <ac:spMkLst>
            <pc:docMk/>
            <pc:sldMk cId="598343352" sldId="372"/>
            <ac:spMk id="3" creationId="{330E3611-4E67-4A1A-93F2-BF48EE16F013}"/>
          </ac:spMkLst>
        </pc:spChg>
        <pc:spChg chg="mod">
          <ac:chgData name="Paweł Wieczorkiewicz" userId="92c87937f2eaa97b" providerId="LiveId" clId="{54B7823D-498F-4CC1-B177-B7019B04BC59}" dt="2022-04-19T11:17:05.959" v="20228" actId="20577"/>
          <ac:spMkLst>
            <pc:docMk/>
            <pc:sldMk cId="598343352" sldId="372"/>
            <ac:spMk id="4" creationId="{1A842DB4-0DBF-424A-A10F-238CAC4FAB25}"/>
          </ac:spMkLst>
        </pc:spChg>
      </pc:sldChg>
      <pc:sldChg chg="add del">
        <pc:chgData name="Paweł Wieczorkiewicz" userId="92c87937f2eaa97b" providerId="LiveId" clId="{54B7823D-498F-4CC1-B177-B7019B04BC59}" dt="2022-04-19T11:17:20.215" v="20230" actId="2696"/>
        <pc:sldMkLst>
          <pc:docMk/>
          <pc:sldMk cId="1058155377" sldId="373"/>
        </pc:sldMkLst>
      </pc:sldChg>
      <pc:sldChg chg="modSp add mod ord">
        <pc:chgData name="Paweł Wieczorkiewicz" userId="92c87937f2eaa97b" providerId="LiveId" clId="{54B7823D-498F-4CC1-B177-B7019B04BC59}" dt="2022-04-19T12:26:06.815" v="20902" actId="20577"/>
        <pc:sldMkLst>
          <pc:docMk/>
          <pc:sldMk cId="2372944225" sldId="374"/>
        </pc:sldMkLst>
        <pc:spChg chg="mod">
          <ac:chgData name="Paweł Wieczorkiewicz" userId="92c87937f2eaa97b" providerId="LiveId" clId="{54B7823D-498F-4CC1-B177-B7019B04BC59}" dt="2022-04-19T11:28:42.419" v="20579" actId="6549"/>
          <ac:spMkLst>
            <pc:docMk/>
            <pc:sldMk cId="2372944225" sldId="374"/>
            <ac:spMk id="3" creationId="{330E3611-4E67-4A1A-93F2-BF48EE16F013}"/>
          </ac:spMkLst>
        </pc:spChg>
        <pc:spChg chg="mod">
          <ac:chgData name="Paweł Wieczorkiewicz" userId="92c87937f2eaa97b" providerId="LiveId" clId="{54B7823D-498F-4CC1-B177-B7019B04BC59}" dt="2022-04-19T12:26:06.815" v="20902" actId="20577"/>
          <ac:spMkLst>
            <pc:docMk/>
            <pc:sldMk cId="2372944225" sldId="374"/>
            <ac:spMk id="4" creationId="{1A842DB4-0DBF-424A-A10F-238CAC4FAB25}"/>
          </ac:spMkLst>
        </pc:spChg>
      </pc:sldChg>
      <pc:sldChg chg="delSp modSp add mod ord">
        <pc:chgData name="Paweł Wieczorkiewicz" userId="92c87937f2eaa97b" providerId="LiveId" clId="{54B7823D-498F-4CC1-B177-B7019B04BC59}" dt="2022-04-19T12:19:33.271" v="20874" actId="478"/>
        <pc:sldMkLst>
          <pc:docMk/>
          <pc:sldMk cId="694938391" sldId="375"/>
        </pc:sldMkLst>
        <pc:spChg chg="mod">
          <ac:chgData name="Paweł Wieczorkiewicz" userId="92c87937f2eaa97b" providerId="LiveId" clId="{54B7823D-498F-4CC1-B177-B7019B04BC59}" dt="2022-04-19T11:28:34.926" v="20575" actId="6549"/>
          <ac:spMkLst>
            <pc:docMk/>
            <pc:sldMk cId="694938391" sldId="375"/>
            <ac:spMk id="3" creationId="{330E3611-4E67-4A1A-93F2-BF48EE16F013}"/>
          </ac:spMkLst>
        </pc:spChg>
        <pc:spChg chg="del">
          <ac:chgData name="Paweł Wieczorkiewicz" userId="92c87937f2eaa97b" providerId="LiveId" clId="{54B7823D-498F-4CC1-B177-B7019B04BC59}" dt="2022-04-19T12:19:33.271" v="20874" actId="478"/>
          <ac:spMkLst>
            <pc:docMk/>
            <pc:sldMk cId="694938391" sldId="375"/>
            <ac:spMk id="4" creationId="{1A842DB4-0DBF-424A-A10F-238CAC4FAB25}"/>
          </ac:spMkLst>
        </pc:spChg>
      </pc:sldChg>
      <pc:sldChg chg="modSp add mod">
        <pc:chgData name="Paweł Wieczorkiewicz" userId="92c87937f2eaa97b" providerId="LiveId" clId="{54B7823D-498F-4CC1-B177-B7019B04BC59}" dt="2022-04-19T11:39:33.605" v="20643" actId="20577"/>
        <pc:sldMkLst>
          <pc:docMk/>
          <pc:sldMk cId="2104082988" sldId="376"/>
        </pc:sldMkLst>
        <pc:spChg chg="mod">
          <ac:chgData name="Paweł Wieczorkiewicz" userId="92c87937f2eaa97b" providerId="LiveId" clId="{54B7823D-498F-4CC1-B177-B7019B04BC59}" dt="2022-04-19T11:39:33.605" v="20643" actId="20577"/>
          <ac:spMkLst>
            <pc:docMk/>
            <pc:sldMk cId="2104082988" sldId="376"/>
            <ac:spMk id="2" creationId="{3ED0C225-92A8-4BEA-A887-364A28D87D82}"/>
          </ac:spMkLst>
        </pc:spChg>
      </pc:sldChg>
      <pc:sldChg chg="modSp add mod">
        <pc:chgData name="Paweł Wieczorkiewicz" userId="92c87937f2eaa97b" providerId="LiveId" clId="{54B7823D-498F-4CC1-B177-B7019B04BC59}" dt="2022-04-19T11:39:49.429" v="20680" actId="20577"/>
        <pc:sldMkLst>
          <pc:docMk/>
          <pc:sldMk cId="1383330216" sldId="377"/>
        </pc:sldMkLst>
        <pc:spChg chg="mod">
          <ac:chgData name="Paweł Wieczorkiewicz" userId="92c87937f2eaa97b" providerId="LiveId" clId="{54B7823D-498F-4CC1-B177-B7019B04BC59}" dt="2022-04-19T11:39:49.429" v="20680" actId="20577"/>
          <ac:spMkLst>
            <pc:docMk/>
            <pc:sldMk cId="1383330216" sldId="377"/>
            <ac:spMk id="2" creationId="{3ED0C225-92A8-4BEA-A887-364A28D87D82}"/>
          </ac:spMkLst>
        </pc:spChg>
      </pc:sldChg>
      <pc:sldChg chg="modSp add mod">
        <pc:chgData name="Paweł Wieczorkiewicz" userId="92c87937f2eaa97b" providerId="LiveId" clId="{54B7823D-498F-4CC1-B177-B7019B04BC59}" dt="2022-04-19T11:39:41.577" v="20657" actId="20577"/>
        <pc:sldMkLst>
          <pc:docMk/>
          <pc:sldMk cId="2187480563" sldId="378"/>
        </pc:sldMkLst>
        <pc:spChg chg="mod">
          <ac:chgData name="Paweł Wieczorkiewicz" userId="92c87937f2eaa97b" providerId="LiveId" clId="{54B7823D-498F-4CC1-B177-B7019B04BC59}" dt="2022-04-19T11:39:41.577" v="20657" actId="20577"/>
          <ac:spMkLst>
            <pc:docMk/>
            <pc:sldMk cId="2187480563" sldId="378"/>
            <ac:spMk id="2" creationId="{3ED0C225-92A8-4BEA-A887-364A28D87D82}"/>
          </ac:spMkLst>
        </pc:spChg>
      </pc:sldChg>
      <pc:sldChg chg="modSp add del mod">
        <pc:chgData name="Paweł Wieczorkiewicz" userId="92c87937f2eaa97b" providerId="LiveId" clId="{54B7823D-498F-4CC1-B177-B7019B04BC59}" dt="2022-04-19T11:43:40.366" v="20790" actId="2696"/>
        <pc:sldMkLst>
          <pc:docMk/>
          <pc:sldMk cId="2695597491" sldId="379"/>
        </pc:sldMkLst>
        <pc:spChg chg="mod">
          <ac:chgData name="Paweł Wieczorkiewicz" userId="92c87937f2eaa97b" providerId="LiveId" clId="{54B7823D-498F-4CC1-B177-B7019B04BC59}" dt="2022-04-19T11:41:44.888" v="20704" actId="20577"/>
          <ac:spMkLst>
            <pc:docMk/>
            <pc:sldMk cId="2695597491" sldId="379"/>
            <ac:spMk id="2" creationId="{3ED0C225-92A8-4BEA-A887-364A28D87D82}"/>
          </ac:spMkLst>
        </pc:spChg>
      </pc:sldChg>
      <pc:sldChg chg="modSp add del mod">
        <pc:chgData name="Paweł Wieczorkiewicz" userId="92c87937f2eaa97b" providerId="LiveId" clId="{54B7823D-498F-4CC1-B177-B7019B04BC59}" dt="2022-04-19T11:43:43.121" v="20791" actId="2696"/>
        <pc:sldMkLst>
          <pc:docMk/>
          <pc:sldMk cId="3512522749" sldId="380"/>
        </pc:sldMkLst>
        <pc:spChg chg="mod">
          <ac:chgData name="Paweł Wieczorkiewicz" userId="92c87937f2eaa97b" providerId="LiveId" clId="{54B7823D-498F-4CC1-B177-B7019B04BC59}" dt="2022-04-19T11:42:35.823" v="20732" actId="20577"/>
          <ac:spMkLst>
            <pc:docMk/>
            <pc:sldMk cId="3512522749" sldId="380"/>
            <ac:spMk id="2" creationId="{3ED0C225-92A8-4BEA-A887-364A28D87D82}"/>
          </ac:spMkLst>
        </pc:spChg>
      </pc:sldChg>
      <pc:sldChg chg="modSp add mod">
        <pc:chgData name="Paweł Wieczorkiewicz" userId="92c87937f2eaa97b" providerId="LiveId" clId="{54B7823D-498F-4CC1-B177-B7019B04BC59}" dt="2022-04-19T11:43:10.020" v="20748" actId="20577"/>
        <pc:sldMkLst>
          <pc:docMk/>
          <pc:sldMk cId="2841182936" sldId="381"/>
        </pc:sldMkLst>
        <pc:spChg chg="mod">
          <ac:chgData name="Paweł Wieczorkiewicz" userId="92c87937f2eaa97b" providerId="LiveId" clId="{54B7823D-498F-4CC1-B177-B7019B04BC59}" dt="2022-04-19T11:43:10.020" v="20748" actId="20577"/>
          <ac:spMkLst>
            <pc:docMk/>
            <pc:sldMk cId="2841182936" sldId="381"/>
            <ac:spMk id="2" creationId="{3ED0C225-92A8-4BEA-A887-364A28D87D82}"/>
          </ac:spMkLst>
        </pc:spChg>
      </pc:sldChg>
      <pc:sldChg chg="modSp add mod">
        <pc:chgData name="Paweł Wieczorkiewicz" userId="92c87937f2eaa97b" providerId="LiveId" clId="{54B7823D-498F-4CC1-B177-B7019B04BC59}" dt="2022-04-19T11:43:19.499" v="20772" actId="20577"/>
        <pc:sldMkLst>
          <pc:docMk/>
          <pc:sldMk cId="710550704" sldId="382"/>
        </pc:sldMkLst>
        <pc:spChg chg="mod">
          <ac:chgData name="Paweł Wieczorkiewicz" userId="92c87937f2eaa97b" providerId="LiveId" clId="{54B7823D-498F-4CC1-B177-B7019B04BC59}" dt="2022-04-19T11:43:19.499" v="20772" actId="20577"/>
          <ac:spMkLst>
            <pc:docMk/>
            <pc:sldMk cId="710550704" sldId="382"/>
            <ac:spMk id="2" creationId="{3ED0C225-92A8-4BEA-A887-364A28D87D82}"/>
          </ac:spMkLst>
        </pc:spChg>
      </pc:sldChg>
      <pc:sldChg chg="modSp add mod">
        <pc:chgData name="Paweł Wieczorkiewicz" userId="92c87937f2eaa97b" providerId="LiveId" clId="{54B7823D-498F-4CC1-B177-B7019B04BC59}" dt="2022-04-19T11:43:28.499" v="20789" actId="20577"/>
        <pc:sldMkLst>
          <pc:docMk/>
          <pc:sldMk cId="2734607721" sldId="383"/>
        </pc:sldMkLst>
        <pc:spChg chg="mod">
          <ac:chgData name="Paweł Wieczorkiewicz" userId="92c87937f2eaa97b" providerId="LiveId" clId="{54B7823D-498F-4CC1-B177-B7019B04BC59}" dt="2022-04-19T11:43:28.499" v="20789" actId="20577"/>
          <ac:spMkLst>
            <pc:docMk/>
            <pc:sldMk cId="2734607721" sldId="383"/>
            <ac:spMk id="2" creationId="{3ED0C225-92A8-4BEA-A887-364A28D87D82}"/>
          </ac:spMkLst>
        </pc:spChg>
      </pc:sldChg>
      <pc:sldChg chg="modSp add mod">
        <pc:chgData name="Paweł Wieczorkiewicz" userId="92c87937f2eaa97b" providerId="LiveId" clId="{54B7823D-498F-4CC1-B177-B7019B04BC59}" dt="2022-04-19T15:36:07.344" v="21319" actId="6549"/>
        <pc:sldMkLst>
          <pc:docMk/>
          <pc:sldMk cId="1288922996" sldId="384"/>
        </pc:sldMkLst>
        <pc:spChg chg="mod">
          <ac:chgData name="Paweł Wieczorkiewicz" userId="92c87937f2eaa97b" providerId="LiveId" clId="{54B7823D-498F-4CC1-B177-B7019B04BC59}" dt="2022-04-19T15:35:40.654" v="21289" actId="113"/>
          <ac:spMkLst>
            <pc:docMk/>
            <pc:sldMk cId="1288922996" sldId="384"/>
            <ac:spMk id="3" creationId="{BE9F4580-B657-4CB6-B24B-89EAFBAB07E7}"/>
          </ac:spMkLst>
        </pc:spChg>
        <pc:spChg chg="mod">
          <ac:chgData name="Paweł Wieczorkiewicz" userId="92c87937f2eaa97b" providerId="LiveId" clId="{54B7823D-498F-4CC1-B177-B7019B04BC59}" dt="2022-04-19T15:36:07.344" v="21319" actId="6549"/>
          <ac:spMkLst>
            <pc:docMk/>
            <pc:sldMk cId="1288922996" sldId="384"/>
            <ac:spMk id="4" creationId="{10F20B5F-304A-4445-A17A-FFB5BFA3BDF0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1T12:51:35.455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419 69,'697'0,"-1502"-47,629 31,150 14,14 0,1 1,-1 0,0 1,1 0,-1 1,-14 3,26-4,-1 0,1 0,-1 0,1 0,-1 0,1 0,-1 0,1 0,-1 0,1 0,0 0,-1 0,1 1,-1-1,1 0,0 0,-1 1,1-1,-1 0,1 0,0 1,-1-1,1 0,0 1,-1-1,1 1,0-1,0 0,0 1,-1-1,1 1,0-1,0 0,0 1,0-1,0 1,0-1,0 1,-1-1,1 1,1-1,-1 1,0-1,0 1,0-1,0 0,0 1,0-1,0 1,1-1,-1 1,0-1,0 0,1 1,-1-1,0 0,1 1,-1-1,0 0,1 1,-1-1,0 0,1 0,-1 1,1-1,-1 0,0 0,1 0,0 1,17 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1T12:51:36.071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1 142,'645'-10,"-6"-46,44-18,-654 73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1T12:51:36.521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1762 161,'-118'12,"-62"-18,-306-51,302 30,82 13,-551-54,615 67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1T12:51:42.678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262 3,'61'15,"215"-2,368-31,-24 6,-399 14,-133 2,87 15,29 3,-167-21,9 1,-43-2,-6 0,-24 0,-565 26,227-4,-764 3,629-18,480-5,45 0,428 13,-177-9,743 14,-996-22,-49-2,-859-92,843 89,59 4,72 4,238 16,-235-11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4-11T12:51:44.888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2382 0,'0'2,"-1"-1,0 1,0-1,0 0,0 1,0-1,0 0,0 0,0 0,0 0,-1 0,1 0,0 0,-1 0,1 0,0-1,-4 2,-4 3,-113 69,-2-5,-4-5,-2-7,-194 59,168-74,-2-6,-2-7,-269 14,368-39,0 2,0 3,0 2,2 3,0 3,-96 41,70-12,68-38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9890E-ED00-4578-860F-5F35A8DBCC9D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035E9-4420-48D8-8042-5A984973D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32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035E9-4420-48D8-8042-5A984973DCF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65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035E9-4420-48D8-8042-5A984973DCF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12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035E9-4420-48D8-8042-5A984973DCF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40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035E9-4420-48D8-8042-5A984973DCF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20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WAW – Write after write</a:t>
            </a:r>
          </a:p>
          <a:p>
            <a:endParaRPr lang="en-US" dirty="0"/>
          </a:p>
          <a:p>
            <a:r>
              <a:rPr lang="pt-BR" dirty="0"/>
              <a:t>i1. </a:t>
            </a:r>
            <a:r>
              <a:rPr lang="pt-BR" b="1" dirty="0"/>
              <a:t>R2</a:t>
            </a:r>
            <a:r>
              <a:rPr lang="pt-BR" dirty="0"/>
              <a:t> &lt;- R4 + R7</a:t>
            </a:r>
          </a:p>
          <a:p>
            <a:r>
              <a:rPr lang="pt-BR" dirty="0"/>
              <a:t>i2. </a:t>
            </a:r>
            <a:r>
              <a:rPr lang="pt-BR" b="1" dirty="0"/>
              <a:t>R2</a:t>
            </a:r>
            <a:r>
              <a:rPr lang="pt-BR" dirty="0"/>
              <a:t> &lt;- R1 + R3</a:t>
            </a:r>
          </a:p>
          <a:p>
            <a:endParaRPr lang="pt-BR" dirty="0"/>
          </a:p>
          <a:p>
            <a:r>
              <a:rPr lang="en-US" b="0" i="0" dirty="0">
                <a:solidFill>
                  <a:srgbClr val="202122"/>
                </a:solidFill>
                <a:effectLst/>
                <a:latin typeface="Courier New" panose="02070309020205020404" pitchFamily="49" charset="0"/>
              </a:rPr>
              <a:t>i2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tries to write an operand before it is written by </a:t>
            </a:r>
            <a:r>
              <a:rPr lang="en-US" b="0" i="0" dirty="0">
                <a:solidFill>
                  <a:srgbClr val="202122"/>
                </a:solidFill>
                <a:effectLst/>
                <a:latin typeface="Courier New" panose="02070309020205020404" pitchFamily="49" charset="0"/>
              </a:rPr>
              <a:t>i1</a:t>
            </a:r>
          </a:p>
          <a:p>
            <a:endParaRPr lang="en-US" b="0" i="0" dirty="0">
              <a:solidFill>
                <a:srgbClr val="202122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i="0" dirty="0">
                <a:solidFill>
                  <a:srgbClr val="202122"/>
                </a:solidFill>
                <a:effectLst/>
                <a:latin typeface="Courier New" panose="02070309020205020404" pitchFamily="49" charset="0"/>
              </a:rPr>
              <a:t>WAR – Write after read</a:t>
            </a:r>
          </a:p>
          <a:p>
            <a:endParaRPr lang="en-US" b="0" i="0" dirty="0">
              <a:solidFill>
                <a:srgbClr val="202122"/>
              </a:solidFill>
              <a:effectLst/>
              <a:latin typeface="Courier New" panose="02070309020205020404" pitchFamily="49" charset="0"/>
            </a:endParaRPr>
          </a:p>
          <a:p>
            <a:r>
              <a:rPr lang="pt-BR" dirty="0"/>
              <a:t>i1. R4 &lt;- R1 + </a:t>
            </a:r>
            <a:r>
              <a:rPr lang="pt-BR" b="1" dirty="0"/>
              <a:t>R5</a:t>
            </a:r>
          </a:p>
          <a:p>
            <a:r>
              <a:rPr lang="pt-BR" dirty="0"/>
              <a:t>i2. </a:t>
            </a:r>
            <a:r>
              <a:rPr lang="pt-BR" b="1" dirty="0"/>
              <a:t>R5</a:t>
            </a:r>
            <a:r>
              <a:rPr lang="pt-BR" dirty="0"/>
              <a:t> &lt;- R1 + R2</a:t>
            </a:r>
          </a:p>
          <a:p>
            <a:endParaRPr lang="pt-BR" dirty="0"/>
          </a:p>
          <a:p>
            <a:r>
              <a:rPr lang="en-US" b="0" i="0" dirty="0">
                <a:solidFill>
                  <a:srgbClr val="202122"/>
                </a:solidFill>
                <a:effectLst/>
                <a:latin typeface="Courier New" panose="02070309020205020404" pitchFamily="49" charset="0"/>
              </a:rPr>
              <a:t>i2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tries to write a destination before it is read by </a:t>
            </a:r>
            <a:r>
              <a:rPr lang="en-US" b="0" i="0" dirty="0">
                <a:solidFill>
                  <a:srgbClr val="202122"/>
                </a:solidFill>
                <a:effectLst/>
                <a:latin typeface="Courier New" panose="02070309020205020404" pitchFamily="49" charset="0"/>
              </a:rPr>
              <a:t>i1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035E9-4420-48D8-8042-5A984973DCFA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85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-You Slide" type="title" preserve="1">
  <p:cSld name="Thank-You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l="13329"/>
          <a:stretch/>
        </p:blipFill>
        <p:spPr>
          <a:xfrm>
            <a:off x="0" y="2"/>
            <a:ext cx="12192000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415600" y="2553430"/>
            <a:ext cx="11360800" cy="90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3500"/>
              <a:buNone/>
              <a:defRPr sz="4667">
                <a:solidFill>
                  <a:srgbClr val="F5F7F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07E8C"/>
              </a:buClr>
              <a:buSzPts val="5200"/>
              <a:buNone/>
              <a:defRPr sz="6933">
                <a:solidFill>
                  <a:srgbClr val="607E8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07E8C"/>
              </a:buClr>
              <a:buSzPts val="5200"/>
              <a:buNone/>
              <a:defRPr sz="6933">
                <a:solidFill>
                  <a:srgbClr val="607E8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07E8C"/>
              </a:buClr>
              <a:buSzPts val="5200"/>
              <a:buNone/>
              <a:defRPr sz="6933">
                <a:solidFill>
                  <a:srgbClr val="607E8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07E8C"/>
              </a:buClr>
              <a:buSzPts val="5200"/>
              <a:buNone/>
              <a:defRPr sz="6933">
                <a:solidFill>
                  <a:srgbClr val="607E8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07E8C"/>
              </a:buClr>
              <a:buSzPts val="5200"/>
              <a:buNone/>
              <a:defRPr sz="6933">
                <a:solidFill>
                  <a:srgbClr val="607E8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07E8C"/>
              </a:buClr>
              <a:buSzPts val="5200"/>
              <a:buNone/>
              <a:defRPr sz="6933">
                <a:solidFill>
                  <a:srgbClr val="607E8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07E8C"/>
              </a:buClr>
              <a:buSzPts val="5200"/>
              <a:buNone/>
              <a:defRPr sz="6933">
                <a:solidFill>
                  <a:srgbClr val="607E8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07E8C"/>
              </a:buClr>
              <a:buSzPts val="5200"/>
              <a:buNone/>
              <a:defRPr sz="6933">
                <a:solidFill>
                  <a:srgbClr val="607E8C"/>
                </a:solidFill>
              </a:defRPr>
            </a:lvl9pPr>
          </a:lstStyle>
          <a:p>
            <a:endParaRPr dirty="0"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415600" y="3503897"/>
            <a:ext cx="11360800" cy="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800"/>
              <a:buFont typeface="Lato Light"/>
              <a:buNone/>
              <a:defRPr sz="2400">
                <a:solidFill>
                  <a:srgbClr val="F5F7F9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800"/>
              <a:buFont typeface="Lato Light"/>
              <a:buNone/>
              <a:defRPr sz="2400">
                <a:solidFill>
                  <a:srgbClr val="F5F7F9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800"/>
              <a:buFont typeface="Lato Light"/>
              <a:buNone/>
              <a:defRPr sz="2400">
                <a:solidFill>
                  <a:srgbClr val="F5F7F9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800"/>
              <a:buFont typeface="Lato Light"/>
              <a:buNone/>
              <a:defRPr sz="2400">
                <a:solidFill>
                  <a:srgbClr val="F5F7F9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800"/>
              <a:buFont typeface="Lato Light"/>
              <a:buNone/>
              <a:defRPr sz="2400">
                <a:solidFill>
                  <a:srgbClr val="F5F7F9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800"/>
              <a:buFont typeface="Lato Light"/>
              <a:buNone/>
              <a:defRPr sz="2400">
                <a:solidFill>
                  <a:srgbClr val="F5F7F9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800"/>
              <a:buFont typeface="Lato Light"/>
              <a:buNone/>
              <a:defRPr sz="2400">
                <a:solidFill>
                  <a:srgbClr val="F5F7F9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800"/>
              <a:buFont typeface="Lato Light"/>
              <a:buNone/>
              <a:defRPr sz="2400">
                <a:solidFill>
                  <a:srgbClr val="F5F7F9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800"/>
              <a:buFont typeface="Lato Light"/>
              <a:buNone/>
              <a:defRPr sz="2400">
                <a:solidFill>
                  <a:srgbClr val="F5F7F9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 dirty="0"/>
          </a:p>
        </p:txBody>
      </p:sp>
      <p:sp>
        <p:nvSpPr>
          <p:cNvPr id="16" name="Google Shape;16;p2"/>
          <p:cNvSpPr txBox="1"/>
          <p:nvPr/>
        </p:nvSpPr>
        <p:spPr>
          <a:xfrm>
            <a:off x="4383000" y="5455773"/>
            <a:ext cx="3426000" cy="4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067" b="0" i="0" u="none" strike="noStrike" kern="0" cap="none" spc="0" normalizeH="0" baseline="0" noProof="0" dirty="0">
                <a:ln>
                  <a:noFill/>
                </a:ln>
                <a:solidFill>
                  <a:srgbClr val="F5F7F9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rPr>
              <a:t>Grsecurity is </a:t>
            </a:r>
            <a:r>
              <a:rPr kumimoji="0" lang="en-US" sz="1067" b="0" i="0" u="none" strike="noStrike" kern="0" cap="none" spc="0" normalizeH="0" baseline="0" noProof="0" dirty="0">
                <a:ln>
                  <a:noFill/>
                </a:ln>
                <a:solidFill>
                  <a:srgbClr val="F5F7F9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rPr>
              <a:t>created by</a:t>
            </a:r>
            <a:br>
              <a:rPr kumimoji="0" lang="en" sz="1067" b="0" i="0" u="none" strike="noStrike" kern="0" cap="none" spc="0" normalizeH="0" baseline="0" noProof="0" dirty="0">
                <a:ln>
                  <a:noFill/>
                </a:ln>
                <a:solidFill>
                  <a:srgbClr val="F5F7F9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rPr>
            </a:br>
            <a:endParaRPr kumimoji="0" sz="1067" b="0" i="0" u="none" strike="noStrike" kern="0" cap="none" spc="0" normalizeH="0" baseline="0" noProof="0" dirty="0">
              <a:ln>
                <a:noFill/>
              </a:ln>
              <a:solidFill>
                <a:srgbClr val="F5F7F9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8" name="Google Shape;18;p2"/>
          <p:cNvSpPr txBox="1"/>
          <p:nvPr/>
        </p:nvSpPr>
        <p:spPr>
          <a:xfrm>
            <a:off x="4383133" y="189077"/>
            <a:ext cx="3426000" cy="4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67" b="0" i="0" u="none" strike="noStrike" kern="0" cap="none" spc="0" normalizeH="0" baseline="0" noProof="0" dirty="0">
              <a:ln>
                <a:noFill/>
              </a:ln>
              <a:solidFill>
                <a:srgbClr val="F5F7F9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9A0CDD-E77E-3E4F-B882-D4969B083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BA2939-7BCD-2342-A863-5F20A48D4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B32F8E-6254-AD41-887E-05AAE6912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BC0831-2261-6349-B99E-85B8F85B87C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EEEEEE">
                    <a:lumMod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  <a:cs typeface="Lato" panose="020F050202020403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EEEEEE">
                  <a:lumMod val="75000"/>
                </a:srgbClr>
              </a:solidFill>
              <a:effectLst/>
              <a:uLnTx/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6527A4-F013-409F-9677-1DB47C4B02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0515" y="5812699"/>
            <a:ext cx="1352249" cy="43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60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Images &amp; Label 2" preserve="1" userDrawn="1">
  <p:cSld name="Title, Images &amp; Label 2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5169" y="2722467"/>
            <a:ext cx="2635435" cy="237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731169" y="2722467"/>
            <a:ext cx="2635435" cy="237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60601" y="2722467"/>
            <a:ext cx="2635435" cy="237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96033" y="2722467"/>
            <a:ext cx="2635435" cy="237857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1"/>
          <p:cNvSpPr txBox="1"/>
          <p:nvPr/>
        </p:nvSpPr>
        <p:spPr>
          <a:xfrm>
            <a:off x="692733" y="5952000"/>
            <a:ext cx="10674000" cy="4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607E8C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rPr>
              <a:t>Labe or Info about image</a:t>
            </a:r>
            <a:endParaRPr kumimoji="0" sz="1067" b="0" i="0" u="none" strike="noStrike" kern="0" cap="none" spc="0" normalizeH="0" baseline="0" noProof="0">
              <a:ln>
                <a:noFill/>
              </a:ln>
              <a:solidFill>
                <a:srgbClr val="607E8C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E6FB67-6A83-464C-B9AF-2380A2B84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BBC950-7EE2-F14F-945B-B1C5051C3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17BD85-49FC-254C-AE63-C79160F5F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197069-829B-B345-AE41-369439FC6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BC0831-2261-6349-B99E-85B8F85B87C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EEEEEE">
                    <a:lumMod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  <a:cs typeface="Lato" panose="020F050202020403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EEEEEE">
                  <a:lumMod val="75000"/>
                </a:srgbClr>
              </a:solidFill>
              <a:effectLst/>
              <a:uLnTx/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068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 2" preserve="1" userDrawn="1">
  <p:cSld name="Title and Bullet 2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rgbClr val="F5F7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67;p12"/>
          <p:cNvSpPr txBox="1">
            <a:spLocks noGrp="1"/>
          </p:cNvSpPr>
          <p:nvPr>
            <p:ph type="title"/>
          </p:nvPr>
        </p:nvSpPr>
        <p:spPr>
          <a:xfrm>
            <a:off x="825400" y="2440633"/>
            <a:ext cx="5270400" cy="197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762DA65-12FC-8B4F-839F-83375B94581E}"/>
              </a:ext>
            </a:extLst>
          </p:cNvPr>
          <p:cNvSpPr txBox="1">
            <a:spLocks/>
          </p:cNvSpPr>
          <p:nvPr userDrawn="1"/>
        </p:nvSpPr>
        <p:spPr>
          <a:xfrm>
            <a:off x="6864300" y="965602"/>
            <a:ext cx="4502000" cy="539075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12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600" b="0" i="0" u="none" strike="noStrike" cap="none">
                <a:solidFill>
                  <a:srgbClr val="000000"/>
                </a:solidFill>
                <a:latin typeface="Adobe Gurmukhi" pitchFamily="2" charset="77"/>
                <a:ea typeface="Al Bayan Plain" pitchFamily="2" charset="-78"/>
                <a:cs typeface="Al Bayan Plain" pitchFamily="2" charset="-78"/>
                <a:sym typeface="Arial"/>
              </a:defRPr>
            </a:lvl1pPr>
            <a:lvl2pPr marL="895350" marR="0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600" b="0" i="0" u="none" strike="noStrike" cap="none">
                <a:solidFill>
                  <a:srgbClr val="000000"/>
                </a:solidFill>
                <a:latin typeface="Adobe Gurmukhi" pitchFamily="2" charset="77"/>
                <a:ea typeface="Al Bayan Plain" pitchFamily="2" charset="-78"/>
                <a:cs typeface="Al Bayan Plain" pitchFamily="2" charset="-78"/>
                <a:sym typeface="Arial"/>
              </a:defRPr>
            </a:lvl2pPr>
            <a:lvl3pPr marL="1365250" marR="0" lvl="2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2450" marR="0" lvl="3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79650" marR="0" lvl="4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12750" marR="0" lvl="0" indent="-285750" algn="l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8909C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Click to edit Master text styles</a:t>
            </a:r>
          </a:p>
          <a:p>
            <a:pPr marL="895350" marR="0" lvl="1" indent="-28575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8909C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Second level</a:t>
            </a:r>
          </a:p>
          <a:p>
            <a:pPr marL="1365250" marR="0" lvl="2" indent="-285750" algn="l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8909C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Third level</a:t>
            </a:r>
          </a:p>
          <a:p>
            <a:pPr marL="1822450" marR="0" lvl="3" indent="-285750" algn="l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8909C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Fourth level</a:t>
            </a:r>
          </a:p>
          <a:p>
            <a:pPr marL="2279650" marR="0" lvl="4" indent="-285750" algn="l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78909C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Arial"/>
              </a:rPr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CE9F4F-1707-4A46-8A86-4AE03CB68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B685EC-800E-0B4B-9AF7-63F9874B4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1E533D-59E2-E845-A3FA-FD5E7A34C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BC0831-2261-6349-B99E-85B8F85B87C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EEEEEE">
                    <a:lumMod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  <a:cs typeface="Lato" panose="020F050202020403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EEEEEE">
                  <a:lumMod val="75000"/>
                </a:srgbClr>
              </a:solidFill>
              <a:effectLst/>
              <a:uLnTx/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399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s and Caption" preserve="1" userDrawn="1">
  <p:cSld name="Images and Ca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10870" y="1339270"/>
            <a:ext cx="4955735" cy="4262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5403" y="1339270"/>
            <a:ext cx="4955735" cy="42628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06CF49-127F-D648-B156-4926E45D7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21903"/>
            <a:ext cx="10515600" cy="44080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DE99EF-2DD8-3642-9244-762D7335E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B45DFC-198B-6A4F-B6E4-6293FFCCE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3B3330-668C-2B4C-949E-D219E4032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BC0831-2261-6349-B99E-85B8F85B87C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EEEEEE">
                    <a:lumMod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  <a:cs typeface="Lato" panose="020F050202020403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EEEEEE">
                  <a:lumMod val="75000"/>
                </a:srgbClr>
              </a:solidFill>
              <a:effectLst/>
              <a:uLnTx/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391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 preserve="1">
  <p:cSld name="Title Slide 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 l="13329"/>
          <a:stretch/>
        </p:blipFill>
        <p:spPr>
          <a:xfrm>
            <a:off x="0" y="2"/>
            <a:ext cx="12192000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>
            <a:spLocks noGrp="1"/>
          </p:cNvSpPr>
          <p:nvPr>
            <p:ph type="ctrTitle"/>
          </p:nvPr>
        </p:nvSpPr>
        <p:spPr>
          <a:xfrm>
            <a:off x="5853200" y="1847567"/>
            <a:ext cx="5176000" cy="18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3500"/>
              <a:buNone/>
              <a:defRPr sz="4667">
                <a:solidFill>
                  <a:srgbClr val="F5F7F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5853200" y="4066000"/>
            <a:ext cx="4216800" cy="5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600"/>
              <a:buFont typeface="Lato"/>
              <a:buNone/>
              <a:defRPr b="1">
                <a:solidFill>
                  <a:srgbClr val="F5F7F9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600"/>
              <a:buFont typeface="Lato"/>
              <a:buNone/>
              <a:defRPr sz="2133" b="1">
                <a:solidFill>
                  <a:srgbClr val="F5F7F9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600"/>
              <a:buFont typeface="Lato"/>
              <a:buNone/>
              <a:defRPr sz="2133" b="1">
                <a:solidFill>
                  <a:srgbClr val="F5F7F9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600"/>
              <a:buFont typeface="Lato"/>
              <a:buNone/>
              <a:defRPr sz="2133" b="1">
                <a:solidFill>
                  <a:srgbClr val="F5F7F9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600"/>
              <a:buFont typeface="Lato"/>
              <a:buNone/>
              <a:defRPr sz="2133" b="1">
                <a:solidFill>
                  <a:srgbClr val="F5F7F9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600"/>
              <a:buFont typeface="Lato"/>
              <a:buNone/>
              <a:defRPr sz="2133" b="1">
                <a:solidFill>
                  <a:srgbClr val="F5F7F9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600"/>
              <a:buFont typeface="Lato"/>
              <a:buNone/>
              <a:defRPr sz="2133" b="1">
                <a:solidFill>
                  <a:srgbClr val="F5F7F9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600"/>
              <a:buFont typeface="Lato"/>
              <a:buNone/>
              <a:defRPr sz="2133" b="1">
                <a:solidFill>
                  <a:srgbClr val="F5F7F9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600"/>
              <a:buFont typeface="Lato"/>
              <a:buNone/>
              <a:defRPr sz="2133" b="1">
                <a:solidFill>
                  <a:srgbClr val="F5F7F9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2"/>
          </p:nvPr>
        </p:nvSpPr>
        <p:spPr>
          <a:xfrm>
            <a:off x="5853200" y="4575600"/>
            <a:ext cx="2554400" cy="8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200"/>
              <a:buFont typeface="Lato Light"/>
              <a:buNone/>
              <a:defRPr sz="1600">
                <a:solidFill>
                  <a:srgbClr val="F5F7F9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600"/>
              <a:buFont typeface="Lato Light"/>
              <a:buNone/>
              <a:defRPr sz="2133">
                <a:solidFill>
                  <a:srgbClr val="F5F7F9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600"/>
              <a:buFont typeface="Lato Light"/>
              <a:buNone/>
              <a:defRPr sz="2133">
                <a:solidFill>
                  <a:srgbClr val="F5F7F9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600"/>
              <a:buFont typeface="Lato Light"/>
              <a:buNone/>
              <a:defRPr sz="2133">
                <a:solidFill>
                  <a:srgbClr val="F5F7F9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600"/>
              <a:buFont typeface="Lato Light"/>
              <a:buNone/>
              <a:defRPr sz="2133">
                <a:solidFill>
                  <a:srgbClr val="F5F7F9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600"/>
              <a:buFont typeface="Lato Light"/>
              <a:buNone/>
              <a:defRPr sz="2133">
                <a:solidFill>
                  <a:srgbClr val="F5F7F9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600"/>
              <a:buFont typeface="Lato Light"/>
              <a:buNone/>
              <a:defRPr sz="2133">
                <a:solidFill>
                  <a:srgbClr val="F5F7F9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600"/>
              <a:buFont typeface="Lato Light"/>
              <a:buNone/>
              <a:defRPr sz="2133">
                <a:solidFill>
                  <a:srgbClr val="F5F7F9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600"/>
              <a:buFont typeface="Lato Light"/>
              <a:buNone/>
              <a:defRPr sz="2133">
                <a:solidFill>
                  <a:srgbClr val="F5F7F9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pic>
        <p:nvPicPr>
          <p:cNvPr id="24" name="Google Shape;24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843" y="831280"/>
            <a:ext cx="1915388" cy="5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66F548-5701-1E46-80A1-3D5BC5F8A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BF4AAC-84E1-5949-8061-88D17CDB8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702D70-5529-4E46-BC3C-06BC5A391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BC0831-2261-6349-B99E-85B8F85B87C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EEEEEE">
                    <a:lumMod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  <a:cs typeface="Lato" panose="020F050202020403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EEEEEE">
                  <a:lumMod val="75000"/>
                </a:srgbClr>
              </a:solidFill>
              <a:effectLst/>
              <a:uLnTx/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562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2" preserve="1" userDrawn="1">
  <p:cSld name="Title Slide 2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4"/>
          <p:cNvPicPr preferRelativeResize="0"/>
          <p:nvPr/>
        </p:nvPicPr>
        <p:blipFill rotWithShape="1">
          <a:blip r:embed="rId2">
            <a:alphaModFix/>
          </a:blip>
          <a:srcRect l="13329"/>
          <a:stretch/>
        </p:blipFill>
        <p:spPr>
          <a:xfrm>
            <a:off x="0" y="2"/>
            <a:ext cx="12192000" cy="6858003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>
            <a:spLocks noGrp="1"/>
          </p:cNvSpPr>
          <p:nvPr>
            <p:ph type="ctrTitle"/>
          </p:nvPr>
        </p:nvSpPr>
        <p:spPr>
          <a:xfrm>
            <a:off x="304800" y="2264633"/>
            <a:ext cx="11617301" cy="18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3500"/>
              <a:buNone/>
              <a:defRPr sz="4667">
                <a:solidFill>
                  <a:srgbClr val="F5F7F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 dirty="0"/>
          </a:p>
        </p:txBody>
      </p:sp>
      <p:sp>
        <p:nvSpPr>
          <p:cNvPr id="28" name="Google Shape;28;p4"/>
          <p:cNvSpPr txBox="1">
            <a:spLocks noGrp="1"/>
          </p:cNvSpPr>
          <p:nvPr>
            <p:ph type="subTitle" idx="1"/>
          </p:nvPr>
        </p:nvSpPr>
        <p:spPr>
          <a:xfrm>
            <a:off x="304800" y="4506800"/>
            <a:ext cx="11582400" cy="5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600"/>
              <a:buFont typeface="Lato"/>
              <a:buNone/>
              <a:defRPr b="1">
                <a:solidFill>
                  <a:srgbClr val="F5F7F9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600"/>
              <a:buFont typeface="Lato"/>
              <a:buNone/>
              <a:defRPr sz="2133" b="1">
                <a:solidFill>
                  <a:srgbClr val="F5F7F9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600"/>
              <a:buFont typeface="Lato"/>
              <a:buNone/>
              <a:defRPr sz="2133" b="1">
                <a:solidFill>
                  <a:srgbClr val="F5F7F9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600"/>
              <a:buFont typeface="Lato"/>
              <a:buNone/>
              <a:defRPr sz="2133" b="1">
                <a:solidFill>
                  <a:srgbClr val="F5F7F9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600"/>
              <a:buFont typeface="Lato"/>
              <a:buNone/>
              <a:defRPr sz="2133" b="1">
                <a:solidFill>
                  <a:srgbClr val="F5F7F9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600"/>
              <a:buFont typeface="Lato"/>
              <a:buNone/>
              <a:defRPr sz="2133" b="1">
                <a:solidFill>
                  <a:srgbClr val="F5F7F9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600"/>
              <a:buFont typeface="Lato"/>
              <a:buNone/>
              <a:defRPr sz="2133" b="1">
                <a:solidFill>
                  <a:srgbClr val="F5F7F9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600"/>
              <a:buFont typeface="Lato"/>
              <a:buNone/>
              <a:defRPr sz="2133" b="1">
                <a:solidFill>
                  <a:srgbClr val="F5F7F9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600"/>
              <a:buFont typeface="Lato"/>
              <a:buNone/>
              <a:defRPr sz="2133" b="1">
                <a:solidFill>
                  <a:srgbClr val="F5F7F9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ubTitle" idx="2"/>
          </p:nvPr>
        </p:nvSpPr>
        <p:spPr>
          <a:xfrm>
            <a:off x="304800" y="5016400"/>
            <a:ext cx="11582400" cy="82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200"/>
              <a:buFont typeface="Lato Light"/>
              <a:buNone/>
              <a:defRPr sz="1600">
                <a:solidFill>
                  <a:srgbClr val="F5F7F9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600"/>
              <a:buFont typeface="Lato Light"/>
              <a:buNone/>
              <a:defRPr sz="2133">
                <a:solidFill>
                  <a:srgbClr val="F5F7F9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600"/>
              <a:buFont typeface="Lato Light"/>
              <a:buNone/>
              <a:defRPr sz="2133">
                <a:solidFill>
                  <a:srgbClr val="F5F7F9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600"/>
              <a:buFont typeface="Lato Light"/>
              <a:buNone/>
              <a:defRPr sz="2133">
                <a:solidFill>
                  <a:srgbClr val="F5F7F9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600"/>
              <a:buFont typeface="Lato Light"/>
              <a:buNone/>
              <a:defRPr sz="2133">
                <a:solidFill>
                  <a:srgbClr val="F5F7F9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600"/>
              <a:buFont typeface="Lato Light"/>
              <a:buNone/>
              <a:defRPr sz="2133">
                <a:solidFill>
                  <a:srgbClr val="F5F7F9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600"/>
              <a:buFont typeface="Lato Light"/>
              <a:buNone/>
              <a:defRPr sz="2133">
                <a:solidFill>
                  <a:srgbClr val="F5F7F9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600"/>
              <a:buFont typeface="Lato Light"/>
              <a:buNone/>
              <a:defRPr sz="2133">
                <a:solidFill>
                  <a:srgbClr val="F5F7F9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1600"/>
              <a:buFont typeface="Lato Light"/>
              <a:buNone/>
              <a:defRPr sz="2133">
                <a:solidFill>
                  <a:srgbClr val="F5F7F9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pic>
        <p:nvPicPr>
          <p:cNvPr id="30" name="Google Shape;30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8311" y="831280"/>
            <a:ext cx="1915388" cy="5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19954-E9EB-0649-A903-3185A0A44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1E2DF-A7F2-CA4C-98A7-0DB670926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69888-8615-5144-A17C-7B029DF4E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BC0831-2261-6349-B99E-85B8F85B87C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EEEEEE">
                    <a:lumMod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  <a:cs typeface="Lato" panose="020F050202020403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EEEEEE">
                  <a:lumMod val="75000"/>
                </a:srgbClr>
              </a:solidFill>
              <a:effectLst/>
              <a:uLnTx/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09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Filler / Breaker 1" type="secHead" preserve="1">
  <p:cSld name="Section Filler / Breaker 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12533" y="-167"/>
            <a:ext cx="12192000" cy="6858000"/>
          </a:xfrm>
          <a:prstGeom prst="rect">
            <a:avLst/>
          </a:prstGeom>
          <a:solidFill>
            <a:srgbClr val="0855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304800" y="2867800"/>
            <a:ext cx="1158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3600"/>
              <a:buNone/>
              <a:defRPr sz="4800">
                <a:solidFill>
                  <a:srgbClr val="F5F7F9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3600"/>
              <a:buNone/>
              <a:defRPr sz="4800">
                <a:solidFill>
                  <a:srgbClr val="F5F7F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3600"/>
              <a:buNone/>
              <a:defRPr sz="4800">
                <a:solidFill>
                  <a:srgbClr val="F5F7F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3600"/>
              <a:buNone/>
              <a:defRPr sz="4800">
                <a:solidFill>
                  <a:srgbClr val="F5F7F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3600"/>
              <a:buNone/>
              <a:defRPr sz="4800">
                <a:solidFill>
                  <a:srgbClr val="F5F7F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3600"/>
              <a:buNone/>
              <a:defRPr sz="4800">
                <a:solidFill>
                  <a:srgbClr val="F5F7F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3600"/>
              <a:buNone/>
              <a:defRPr sz="4800">
                <a:solidFill>
                  <a:srgbClr val="F5F7F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3600"/>
              <a:buNone/>
              <a:defRPr sz="4800">
                <a:solidFill>
                  <a:srgbClr val="F5F7F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5F7F9"/>
              </a:buClr>
              <a:buSzPts val="3600"/>
              <a:buNone/>
              <a:defRPr sz="4800">
                <a:solidFill>
                  <a:srgbClr val="F5F7F9"/>
                </a:solidFill>
              </a:defRPr>
            </a:lvl9pPr>
          </a:lstStyle>
          <a:p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8F1CD5-EC33-E249-83AE-7B1F0CF63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19394C-F8EB-0C43-925A-9413408E5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77429D-48EE-7A46-855B-F09B243C1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BC0831-2261-6349-B99E-85B8F85B87C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EEEEEE">
                    <a:lumMod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  <a:cs typeface="Lato" panose="020F050202020403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EEEEEE">
                  <a:lumMod val="75000"/>
                </a:srgbClr>
              </a:solidFill>
              <a:effectLst/>
              <a:uLnTx/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25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Filler / Breaker 2" preserve="1">
  <p:cSld name="Section Filler / Breaker 2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12533" y="-167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04800" y="2867800"/>
            <a:ext cx="11582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07E8C"/>
              </a:buClr>
              <a:buSzPts val="3600"/>
              <a:buNone/>
              <a:defRPr sz="4800">
                <a:solidFill>
                  <a:srgbClr val="607E8C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07E8C"/>
              </a:buClr>
              <a:buSzPts val="3600"/>
              <a:buNone/>
              <a:defRPr sz="4800">
                <a:solidFill>
                  <a:srgbClr val="607E8C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07E8C"/>
              </a:buClr>
              <a:buSzPts val="3600"/>
              <a:buNone/>
              <a:defRPr sz="4800">
                <a:solidFill>
                  <a:srgbClr val="607E8C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07E8C"/>
              </a:buClr>
              <a:buSzPts val="3600"/>
              <a:buNone/>
              <a:defRPr sz="4800">
                <a:solidFill>
                  <a:srgbClr val="607E8C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07E8C"/>
              </a:buClr>
              <a:buSzPts val="3600"/>
              <a:buNone/>
              <a:defRPr sz="4800">
                <a:solidFill>
                  <a:srgbClr val="607E8C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07E8C"/>
              </a:buClr>
              <a:buSzPts val="3600"/>
              <a:buNone/>
              <a:defRPr sz="4800">
                <a:solidFill>
                  <a:srgbClr val="607E8C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07E8C"/>
              </a:buClr>
              <a:buSzPts val="3600"/>
              <a:buNone/>
              <a:defRPr sz="4800">
                <a:solidFill>
                  <a:srgbClr val="607E8C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07E8C"/>
              </a:buClr>
              <a:buSzPts val="3600"/>
              <a:buNone/>
              <a:defRPr sz="4800">
                <a:solidFill>
                  <a:srgbClr val="607E8C"/>
                </a:solidFill>
              </a:defRPr>
            </a:lvl9pPr>
          </a:lstStyle>
          <a:p>
            <a:endParaRPr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AFF3C-0F4F-CA46-8273-0AACAAF02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317398-2F2B-AA4E-BA95-D95E53941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7588DB-308D-414F-85F4-9981A3F27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BC0831-2261-6349-B99E-85B8F85B87C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EEEEEE">
                    <a:lumMod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  <a:cs typeface="Lato" panose="020F050202020403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EEEEEE">
                  <a:lumMod val="75000"/>
                </a:srgbClr>
              </a:solidFill>
              <a:effectLst/>
              <a:uLnTx/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280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2CB13B3-6183-E54D-9C3E-60F7B32151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76404"/>
            <a:ext cx="10515600" cy="45720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DFD24A8-C957-614A-85CD-A4F970A68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0AB73B65-F1BF-D249-81FD-E18ADAB6BF7C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345DC5DD-71AE-654B-B52E-3F656DB348F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35E3D64E-50D9-A447-B468-AA083E6067B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BC0831-2261-6349-B99E-85B8F85B87C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EEEEEE">
                    <a:lumMod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  <a:cs typeface="Lato" panose="020F050202020403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EEEEEE">
                  <a:lumMod val="75000"/>
                </a:srgbClr>
              </a:solidFill>
              <a:effectLst/>
              <a:uLnTx/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643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bullets" preserve="1" userDrawn="1">
  <p:cSld name="Title and two bulle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6A3D7A3-A27E-5843-97CC-4CBBB0388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8603AA8-0D68-A94D-9979-E47D64E6B4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76400"/>
            <a:ext cx="52578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1C3F1FB-53B1-A549-B40D-5E2FB997C8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1676400"/>
            <a:ext cx="52578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0E652BF9-4C24-8F4F-BB39-F5C5820B1F1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84CA210-EF5B-3048-BF5E-34E39AD7F72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FD53F8A-DEED-5842-9D36-BA8D7E9A57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BC0831-2261-6349-B99E-85B8F85B87C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EEEEEE">
                    <a:lumMod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  <a:cs typeface="Lato" panose="020F050202020403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EEEEEE">
                  <a:lumMod val="75000"/>
                </a:srgbClr>
              </a:solidFill>
              <a:effectLst/>
              <a:uLnTx/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617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 &amp; Image" preserve="1" userDrawn="1">
  <p:cSld name="Title, Bullet &amp; Imag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3F7FB4B-DF43-1144-86D3-FFFA61C50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A06AEAD-77F3-4B42-B342-9307E20547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1" y="1676400"/>
            <a:ext cx="4962307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209F543-F94C-9647-9672-4A684BC91B4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1676400"/>
            <a:ext cx="5257800" cy="4572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DD5C653F-72FF-DB44-983E-CA73E0DE238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F0643E8-C787-0943-8A50-861685B90C6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27E4527-8865-AC47-B62C-4C68B9B1F5E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BC0831-2261-6349-B99E-85B8F85B87C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EEEEEE">
                    <a:lumMod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  <a:cs typeface="Lato" panose="020F050202020403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EEEEEE">
                  <a:lumMod val="75000"/>
                </a:srgbClr>
              </a:solidFill>
              <a:effectLst/>
              <a:uLnTx/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025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Images &amp; Label 1" preserve="1" userDrawn="1">
  <p:cSld name="Title, Images &amp; Label 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/>
        </p:nvSpPr>
        <p:spPr>
          <a:xfrm>
            <a:off x="692733" y="4850800"/>
            <a:ext cx="2496800" cy="4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067" b="0" i="0" u="none" strike="noStrike" kern="0" cap="none" spc="0" normalizeH="0" baseline="0" noProof="0" dirty="0">
                <a:ln>
                  <a:noFill/>
                </a:ln>
                <a:solidFill>
                  <a:srgbClr val="607E8C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rPr>
              <a:t>Labe or Info about image</a:t>
            </a:r>
            <a:endParaRPr kumimoji="0" sz="1067" b="0" i="0" u="none" strike="noStrike" kern="0" cap="none" spc="0" normalizeH="0" baseline="0" noProof="0" dirty="0">
              <a:ln>
                <a:noFill/>
              </a:ln>
              <a:solidFill>
                <a:srgbClr val="607E8C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5" name="Google Shape;55;p10"/>
          <p:cNvSpPr txBox="1"/>
          <p:nvPr/>
        </p:nvSpPr>
        <p:spPr>
          <a:xfrm>
            <a:off x="3338533" y="4850800"/>
            <a:ext cx="2496800" cy="4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607E8C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rPr>
              <a:t>Labe or Info about image</a:t>
            </a:r>
            <a:endParaRPr kumimoji="0" sz="1067" b="0" i="0" u="none" strike="noStrike" kern="0" cap="none" spc="0" normalizeH="0" baseline="0" noProof="0">
              <a:ln>
                <a:noFill/>
              </a:ln>
              <a:solidFill>
                <a:srgbClr val="607E8C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6" name="Google Shape;56;p10"/>
          <p:cNvSpPr txBox="1"/>
          <p:nvPr/>
        </p:nvSpPr>
        <p:spPr>
          <a:xfrm>
            <a:off x="5984333" y="4850800"/>
            <a:ext cx="2496800" cy="4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607E8C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rPr>
              <a:t>Labe or Info about image</a:t>
            </a:r>
            <a:endParaRPr kumimoji="0" sz="1067" b="0" i="0" u="none" strike="noStrike" kern="0" cap="none" spc="0" normalizeH="0" baseline="0" noProof="0">
              <a:ln>
                <a:noFill/>
              </a:ln>
              <a:solidFill>
                <a:srgbClr val="607E8C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7" name="Google Shape;57;p10"/>
          <p:cNvSpPr txBox="1"/>
          <p:nvPr/>
        </p:nvSpPr>
        <p:spPr>
          <a:xfrm>
            <a:off x="8630133" y="4850800"/>
            <a:ext cx="2496800" cy="4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067" b="0" i="0" u="none" strike="noStrike" kern="0" cap="none" spc="0" normalizeH="0" baseline="0" noProof="0">
                <a:ln>
                  <a:noFill/>
                </a:ln>
                <a:solidFill>
                  <a:srgbClr val="607E8C"/>
                </a:solidFill>
                <a:effectLst/>
                <a:uLnTx/>
                <a:uFillTx/>
                <a:latin typeface="Lato Light"/>
                <a:ea typeface="Lato Light"/>
                <a:cs typeface="Lato Light"/>
                <a:sym typeface="Lato Light"/>
              </a:rPr>
              <a:t>Labe or Info about image</a:t>
            </a:r>
            <a:endParaRPr kumimoji="0" sz="1067" b="0" i="0" u="none" strike="noStrike" kern="0" cap="none" spc="0" normalizeH="0" baseline="0" noProof="0">
              <a:ln>
                <a:noFill/>
              </a:ln>
              <a:solidFill>
                <a:srgbClr val="607E8C"/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DCB8992-E724-EE4F-88B0-420CC4648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4DE91E58-3BC0-F344-8DE3-D7EF88EABC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2" y="2269034"/>
            <a:ext cx="2705100" cy="230296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D5911CCC-E7FF-CA40-A97C-6F0225C16A6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57262" y="2275335"/>
            <a:ext cx="2538740" cy="230296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2CC58F52-09AA-7F42-ABB5-D8E12502E4E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09960" y="2274656"/>
            <a:ext cx="2667000" cy="230296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504941FE-63FA-B345-AE72-EADF7E9640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76960" y="2269034"/>
            <a:ext cx="2576840" cy="230296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44EFB4F-CD24-BC43-8A5E-A22A2C89DAC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AE77A66-6237-D84F-8CCF-CA0220607D6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021DDBA-1CD5-0E42-83E4-EB7A4B4EA1A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BC0831-2261-6349-B99E-85B8F85B87C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EEEEEE">
                    <a:lumMod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  <a:cs typeface="Lato" panose="020F050202020403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EEEEEE">
                  <a:lumMod val="75000"/>
                </a:srgbClr>
              </a:solidFill>
              <a:effectLst/>
              <a:uLnTx/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730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"/>
          <p:cNvSpPr txBox="1"/>
          <p:nvPr/>
        </p:nvSpPr>
        <p:spPr>
          <a:xfrm>
            <a:off x="8900733" y="239300"/>
            <a:ext cx="2094000" cy="4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r" defTabSz="121914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67" b="0" i="0" u="none" strike="noStrike" kern="0" cap="none" spc="0" normalizeH="0" baseline="0" noProof="0" dirty="0">
              <a:ln>
                <a:noFill/>
              </a:ln>
              <a:solidFill>
                <a:srgbClr val="EEEEEE">
                  <a:lumMod val="75000"/>
                </a:srgbClr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4">
            <a:alphaModFix/>
          </a:blip>
          <a:srcRect r="68424"/>
          <a:stretch/>
        </p:blipFill>
        <p:spPr>
          <a:xfrm>
            <a:off x="10994699" y="304800"/>
            <a:ext cx="353652" cy="29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"/>
          <p:cNvSpPr/>
          <p:nvPr/>
        </p:nvSpPr>
        <p:spPr>
          <a:xfrm>
            <a:off x="11310203" y="400835"/>
            <a:ext cx="56400" cy="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" name="Google Shape;11;p1"/>
          <p:cNvSpPr txBox="1"/>
          <p:nvPr/>
        </p:nvSpPr>
        <p:spPr>
          <a:xfrm>
            <a:off x="802717" y="239300"/>
            <a:ext cx="2179765" cy="4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067" b="0" i="0" u="none" strike="noStrike" kern="0" cap="none" spc="0" normalizeH="0" baseline="0" noProof="0" dirty="0">
              <a:ln>
                <a:noFill/>
              </a:ln>
              <a:solidFill>
                <a:srgbClr val="EEEEEE">
                  <a:lumMod val="75000"/>
                </a:srgbClr>
              </a:solidFill>
              <a:effectLst/>
              <a:uLnTx/>
              <a:uFillTx/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9" name="Title Placeholder 18">
            <a:extLst>
              <a:ext uri="{FF2B5EF4-FFF2-40B4-BE49-F238E27FC236}">
                <a16:creationId xmlns:a16="http://schemas.microsoft.com/office/drawing/2014/main" id="{3233E503-DDA4-234F-9E04-632B530A8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0245"/>
            <a:ext cx="10515600" cy="440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22979FDA-4B77-D94D-9B40-53A14318AB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840CEFD0-7E71-F146-9896-B5EF3F12C0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F452F31C-FF29-0B4C-9B28-919F66689D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2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BC0831-2261-6349-B99E-85B8F85B87C1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EEEEEE">
                    <a:lumMod val="75000"/>
                  </a:srgbClr>
                </a:solidFill>
                <a:effectLst/>
                <a:uLnTx/>
                <a:uFillTx/>
                <a:latin typeface="Lato" panose="020F0502020204030203" pitchFamily="34" charset="0"/>
                <a:cs typeface="Lato" panose="020F050202020403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EEEEEE">
                  <a:lumMod val="75000"/>
                </a:srgbClr>
              </a:solidFill>
              <a:effectLst/>
              <a:uLnTx/>
              <a:uFillTx/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8C9F553-E2A1-DE45-8ED8-B3FBF41DC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09115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>
          <a:solidFill>
            <a:srgbClr val="3373BA"/>
          </a:solidFill>
          <a:latin typeface="Lato Medium" panose="020F0502020204030203" pitchFamily="34" charset="0"/>
          <a:ea typeface="Lato Medium" panose="020F0502020204030203" pitchFamily="34" charset="0"/>
          <a:cs typeface="Lato Medium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285744" marR="0" lvl="0" indent="-285744" algn="l" rtl="0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600" b="0" i="0" u="none" strike="noStrike" cap="none">
          <a:solidFill>
            <a:schemeClr val="tx2">
              <a:lumMod val="50000"/>
            </a:schemeClr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L="895328" marR="0" lvl="1" indent="-285744" algn="l" rtl="0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600" b="0" i="0" u="none" strike="noStrike" cap="none">
          <a:solidFill>
            <a:schemeClr val="tx2">
              <a:lumMod val="50000"/>
            </a:schemeClr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2pPr>
      <a:lvl3pPr marL="1365217" marR="0" lvl="2" indent="-285744" algn="l" rtl="0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600" b="0" i="0" u="none" strike="noStrike" cap="none">
          <a:solidFill>
            <a:schemeClr val="tx2">
              <a:lumMod val="50000"/>
            </a:schemeClr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3pPr>
      <a:lvl4pPr marL="1657309" marR="0" lvl="3" indent="-284156" algn="l" rtl="0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tabLst/>
        <a:defRPr sz="1600" b="0" i="0" u="none" strike="noStrike" cap="none">
          <a:solidFill>
            <a:schemeClr val="tx2">
              <a:lumMod val="50000"/>
            </a:schemeClr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4pPr>
      <a:lvl5pPr marL="1943051" marR="0" lvl="4" indent="-285744" algn="l" rtl="0">
        <a:lnSpc>
          <a:spcPct val="150000"/>
        </a:lnSpc>
        <a:spcBef>
          <a:spcPts val="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tabLst/>
        <a:defRPr sz="1600" b="0" i="0" u="none" strike="noStrike" cap="none">
          <a:solidFill>
            <a:schemeClr val="tx2">
              <a:lumMod val="50000"/>
            </a:schemeClr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3">
          <p15:clr>
            <a:srgbClr val="EA4335"/>
          </p15:clr>
        </p15:guide>
        <p15:guide id="2" pos="528">
          <p15:clr>
            <a:srgbClr val="EA4335"/>
          </p15:clr>
        </p15:guide>
        <p15:guide id="3" pos="5520">
          <p15:clr>
            <a:srgbClr val="EA4335"/>
          </p15:clr>
        </p15:guide>
        <p15:guide id="4" orient="horz" pos="2880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pos="2232">
          <p15:clr>
            <a:srgbClr val="EA4335"/>
          </p15:clr>
        </p15:guide>
        <p15:guide id="8" pos="3840">
          <p15:clr>
            <a:srgbClr val="EA4335"/>
          </p15:clr>
        </p15:guide>
        <p15:guide id="9" orient="horz" pos="4008">
          <p15:clr>
            <a:srgbClr val="F26B43"/>
          </p15:clr>
        </p15:guide>
        <p15:guide id="10" pos="7152">
          <p15:clr>
            <a:srgbClr val="F26B43"/>
          </p15:clr>
        </p15:guide>
        <p15:guide id="11" orient="horz" pos="1056">
          <p15:clr>
            <a:srgbClr val="F26B43"/>
          </p15:clr>
        </p15:guide>
        <p15:guide id="12" orient="horz" pos="39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hardwear.io/webinar/AMD-branch-mispredictor.php" TargetMode="External"/><Relationship Id="rId2" Type="http://schemas.openxmlformats.org/officeDocument/2006/relationships/hyperlink" Target="https://hardwear.io/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chip.org/wiki/amd/microarchitectures/zen_2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chip.org/wiki/amd/microarchitectures/zen_2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chip.org/wiki/amd/microarchitectures/zen_2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chip.org/wiki/amd/microarchitectures/zen_2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chip.org/wiki/amd/microarchitectures/zen_2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chip.org/wiki/amd/microarchitectures/zen_2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wipawel" TargetMode="External"/><Relationship Id="rId2" Type="http://schemas.openxmlformats.org/officeDocument/2006/relationships/hyperlink" Target="mailto:wipawel@grsecurity.net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github.com/KernelTestFramework/ktf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chip.org/wiki/amd/microarchitectures/zen_2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sv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chip.org/wiki/amd/microarchitectures/zen_2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25.png"/><Relationship Id="rId3" Type="http://schemas.openxmlformats.org/officeDocument/2006/relationships/image" Target="../media/image16.svg"/><Relationship Id="rId7" Type="http://schemas.openxmlformats.org/officeDocument/2006/relationships/image" Target="../media/image22.png"/><Relationship Id="rId12" Type="http://schemas.openxmlformats.org/officeDocument/2006/relationships/customXml" Target="../ink/ink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2.xml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2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chip.org/wiki/amd/microarchitectures/zen_2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chip.org/wiki/amd/microarchitectures/zen_2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chip.org/wiki/amd/microarchitectures/zen_2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s://grsecurity.net/amd_branch_mispredictor_part_2_where_no_cpu_has_gone_before" TargetMode="External"/><Relationship Id="rId2" Type="http://schemas.openxmlformats.org/officeDocument/2006/relationships/hyperlink" Target="https://grsecurity.net/amd_branch_mispredictor_just_set_it_and_forget_it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wipawel@grsecurity.ne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chip.org/wiki/amd/microarchitectures/zen_2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5175-9228-484A-80BC-E047AF039A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i="0" dirty="0">
                <a:solidFill>
                  <a:srgbClr val="FFFFFF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AMD Branch (Mis)predictor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6DD9CD-DBF6-4EAB-96BB-E5AE1E0B1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3790116"/>
            <a:ext cx="11582400" cy="509600"/>
          </a:xfrm>
        </p:spPr>
        <p:txBody>
          <a:bodyPr/>
          <a:lstStyle/>
          <a:p>
            <a:r>
              <a:rPr lang="en-US" sz="2400" b="1" i="0" dirty="0">
                <a:solidFill>
                  <a:srgbClr val="FFFFFF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New Types and Methods of Straight-Line Speculation (SLS) Vulnerabilities</a:t>
            </a:r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91931A4-16EC-40C1-871A-630E8E98E581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304800" y="5016399"/>
            <a:ext cx="11582400" cy="1793917"/>
          </a:xfrm>
        </p:spPr>
        <p:txBody>
          <a:bodyPr/>
          <a:lstStyle/>
          <a:p>
            <a:r>
              <a:rPr lang="en-US" dirty="0"/>
              <a:t>April 2022</a:t>
            </a:r>
          </a:p>
          <a:p>
            <a:r>
              <a:rPr lang="en-US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hardwear.io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webinar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  <a:p>
            <a:r>
              <a:rPr lang="en-US" dirty="0"/>
              <a:t>Pawel Wieczorkiewicz</a:t>
            </a:r>
          </a:p>
          <a:p>
            <a:r>
              <a:rPr lang="en-US" dirty="0"/>
              <a:t>Open Source Security, Inc.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132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D0C225-92A8-4BEA-A887-364A28D87D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AMD Zen2 microarchitecture</a:t>
            </a:r>
          </a:p>
          <a:p>
            <a:pPr lvl="1"/>
            <a:r>
              <a:rPr lang="en-US" dirty="0"/>
              <a:t>Backend</a:t>
            </a:r>
          </a:p>
          <a:p>
            <a:pPr lvl="2"/>
            <a:r>
              <a:rPr lang="en-US" dirty="0"/>
              <a:t>Superscalar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F41962-8330-4F4A-B674-9ED3F6042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Microarchitecture - overview</a:t>
            </a:r>
          </a:p>
        </p:txBody>
      </p:sp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3F010468-314A-4EA5-ABD5-7573614DBB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3" t="47842" r="3485" b="26953"/>
          <a:stretch/>
        </p:blipFill>
        <p:spPr>
          <a:xfrm>
            <a:off x="4582615" y="2181607"/>
            <a:ext cx="7144919" cy="35566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089DDF-1AC9-483E-BC8D-0917A3C6C13D}"/>
              </a:ext>
            </a:extLst>
          </p:cNvPr>
          <p:cNvSpPr txBox="1"/>
          <p:nvPr/>
        </p:nvSpPr>
        <p:spPr>
          <a:xfrm>
            <a:off x="10664260" y="6501777"/>
            <a:ext cx="1527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dirty="0">
                <a:hlinkClick r:id="rId3"/>
              </a:rPr>
              <a:t>en.wikichip.org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41182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D0C225-92A8-4BEA-A887-364A28D87D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AMD Zen2 microarchitecture</a:t>
            </a:r>
          </a:p>
          <a:p>
            <a:pPr lvl="1"/>
            <a:r>
              <a:rPr lang="en-US" dirty="0"/>
              <a:t>Backend</a:t>
            </a:r>
          </a:p>
          <a:p>
            <a:pPr lvl="2"/>
            <a:r>
              <a:rPr lang="en-US" dirty="0"/>
              <a:t>Superscalar</a:t>
            </a:r>
          </a:p>
          <a:p>
            <a:pPr lvl="2"/>
            <a:r>
              <a:rPr lang="en-US" dirty="0"/>
              <a:t>Out-of-order execution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F41962-8330-4F4A-B674-9ED3F6042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Microarchitecture - overview</a:t>
            </a:r>
          </a:p>
        </p:txBody>
      </p:sp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3F010468-314A-4EA5-ABD5-7573614DBB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3" t="47842" r="3485" b="26953"/>
          <a:stretch/>
        </p:blipFill>
        <p:spPr>
          <a:xfrm>
            <a:off x="4582615" y="2181607"/>
            <a:ext cx="7144919" cy="35566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089DDF-1AC9-483E-BC8D-0917A3C6C13D}"/>
              </a:ext>
            </a:extLst>
          </p:cNvPr>
          <p:cNvSpPr txBox="1"/>
          <p:nvPr/>
        </p:nvSpPr>
        <p:spPr>
          <a:xfrm>
            <a:off x="10664260" y="6501777"/>
            <a:ext cx="1527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dirty="0">
                <a:hlinkClick r:id="rId3"/>
              </a:rPr>
              <a:t>en.wikichip.org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10550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D0C225-92A8-4BEA-A887-364A28D87D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AMD Zen2 microarchitecture</a:t>
            </a:r>
          </a:p>
          <a:p>
            <a:pPr lvl="1"/>
            <a:r>
              <a:rPr lang="en-US" dirty="0"/>
              <a:t>Backend</a:t>
            </a:r>
          </a:p>
          <a:p>
            <a:pPr lvl="2"/>
            <a:r>
              <a:rPr lang="en-US" dirty="0"/>
              <a:t>Superscalar</a:t>
            </a:r>
          </a:p>
          <a:p>
            <a:pPr lvl="2"/>
            <a:r>
              <a:rPr lang="en-US" dirty="0"/>
              <a:t>Out-of-order execution</a:t>
            </a:r>
          </a:p>
          <a:p>
            <a:pPr lvl="2"/>
            <a:r>
              <a:rPr lang="en-US" dirty="0"/>
              <a:t>In-order retire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F41962-8330-4F4A-B674-9ED3F6042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Microarchitecture - overview</a:t>
            </a:r>
          </a:p>
        </p:txBody>
      </p:sp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3F010468-314A-4EA5-ABD5-7573614DBB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3" t="47842" r="3485" b="26953"/>
          <a:stretch/>
        </p:blipFill>
        <p:spPr>
          <a:xfrm>
            <a:off x="4582615" y="2181607"/>
            <a:ext cx="7144919" cy="35566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089DDF-1AC9-483E-BC8D-0917A3C6C13D}"/>
              </a:ext>
            </a:extLst>
          </p:cNvPr>
          <p:cNvSpPr txBox="1"/>
          <p:nvPr/>
        </p:nvSpPr>
        <p:spPr>
          <a:xfrm>
            <a:off x="10664260" y="6501777"/>
            <a:ext cx="1527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dirty="0">
                <a:hlinkClick r:id="rId3"/>
              </a:rPr>
              <a:t>en.wikichip.org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34607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D0C225-92A8-4BEA-A887-364A28D87D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AMD Zen2 microarchitecture</a:t>
            </a:r>
          </a:p>
          <a:p>
            <a:pPr lvl="1"/>
            <a:r>
              <a:rPr lang="en-US" dirty="0"/>
              <a:t>Frontend</a:t>
            </a:r>
          </a:p>
          <a:p>
            <a:pPr lvl="2"/>
            <a:r>
              <a:rPr lang="en-US" dirty="0"/>
              <a:t>Fetch</a:t>
            </a:r>
          </a:p>
          <a:p>
            <a:pPr lvl="2"/>
            <a:r>
              <a:rPr lang="en-US" dirty="0"/>
              <a:t>Decode</a:t>
            </a:r>
          </a:p>
          <a:p>
            <a:pPr lvl="2"/>
            <a:r>
              <a:rPr lang="en-US" dirty="0"/>
              <a:t>Dispatch</a:t>
            </a:r>
          </a:p>
          <a:p>
            <a:pPr lvl="1"/>
            <a:r>
              <a:rPr lang="en-US" dirty="0"/>
              <a:t>Backend</a:t>
            </a:r>
          </a:p>
          <a:p>
            <a:pPr lvl="2"/>
            <a:r>
              <a:rPr lang="en-US" dirty="0"/>
              <a:t>Superscalar</a:t>
            </a:r>
          </a:p>
          <a:p>
            <a:pPr lvl="2"/>
            <a:r>
              <a:rPr lang="en-US" dirty="0"/>
              <a:t>Out-of-order execution</a:t>
            </a:r>
          </a:p>
          <a:p>
            <a:pPr lvl="2"/>
            <a:r>
              <a:rPr lang="en-US" dirty="0"/>
              <a:t>In-order retire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F41962-8330-4F4A-B674-9ED3F6042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Microarchitecture - overview</a:t>
            </a:r>
          </a:p>
        </p:txBody>
      </p:sp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3F010468-314A-4EA5-ABD5-7573614DBB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3" t="1472" r="3485" b="26953"/>
          <a:stretch/>
        </p:blipFill>
        <p:spPr>
          <a:xfrm>
            <a:off x="4550494" y="-17"/>
            <a:ext cx="4851557" cy="68580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089DDF-1AC9-483E-BC8D-0917A3C6C13D}"/>
              </a:ext>
            </a:extLst>
          </p:cNvPr>
          <p:cNvSpPr txBox="1"/>
          <p:nvPr/>
        </p:nvSpPr>
        <p:spPr>
          <a:xfrm>
            <a:off x="10664260" y="6501777"/>
            <a:ext cx="1527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dirty="0">
                <a:hlinkClick r:id="rId3"/>
              </a:rPr>
              <a:t>en.wikichip.org</a:t>
            </a:r>
            <a:endParaRPr lang="en-US" sz="1000" dirty="0"/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6C5E3234-42A8-4219-A352-EC83265704FC}"/>
              </a:ext>
            </a:extLst>
          </p:cNvPr>
          <p:cNvSpPr/>
          <p:nvPr/>
        </p:nvSpPr>
        <p:spPr>
          <a:xfrm>
            <a:off x="9458150" y="50488"/>
            <a:ext cx="211546" cy="4403706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BE4046CB-6F93-4B14-87CE-890962C9E1B5}"/>
              </a:ext>
            </a:extLst>
          </p:cNvPr>
          <p:cNvSpPr/>
          <p:nvPr/>
        </p:nvSpPr>
        <p:spPr>
          <a:xfrm>
            <a:off x="9458150" y="4499073"/>
            <a:ext cx="211546" cy="2308440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0F9DC8-484C-4CB1-96EA-92B14528F51C}"/>
              </a:ext>
            </a:extLst>
          </p:cNvPr>
          <p:cNvSpPr txBox="1"/>
          <p:nvPr/>
        </p:nvSpPr>
        <p:spPr>
          <a:xfrm>
            <a:off x="9690105" y="206767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Frontend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998729-F4FB-4015-B805-16887CAFBE0C}"/>
              </a:ext>
            </a:extLst>
          </p:cNvPr>
          <p:cNvSpPr txBox="1"/>
          <p:nvPr/>
        </p:nvSpPr>
        <p:spPr>
          <a:xfrm>
            <a:off x="9669696" y="5468627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Backend</a:t>
            </a:r>
          </a:p>
        </p:txBody>
      </p:sp>
    </p:spTree>
    <p:extLst>
      <p:ext uri="{BB962C8B-B14F-4D97-AF65-F5344CB8AC3E}">
        <p14:creationId xmlns:p14="http://schemas.microsoft.com/office/powerpoint/2010/main" val="3983032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D0C225-92A8-4BEA-A887-364A28D87D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AMD Zen2 microarchitecture</a:t>
            </a:r>
          </a:p>
          <a:p>
            <a:pPr lvl="1"/>
            <a:r>
              <a:rPr lang="en-US" dirty="0"/>
              <a:t>Frontend</a:t>
            </a:r>
          </a:p>
          <a:p>
            <a:pPr lvl="2"/>
            <a:r>
              <a:rPr lang="en-US" dirty="0"/>
              <a:t>Fetch</a:t>
            </a:r>
          </a:p>
          <a:p>
            <a:pPr lvl="2"/>
            <a:r>
              <a:rPr lang="en-US" dirty="0"/>
              <a:t>Decode</a:t>
            </a:r>
          </a:p>
          <a:p>
            <a:pPr lvl="2"/>
            <a:r>
              <a:rPr lang="en-US" dirty="0"/>
              <a:t>Dispatch</a:t>
            </a:r>
          </a:p>
          <a:p>
            <a:pPr lvl="1"/>
            <a:r>
              <a:rPr lang="en-US" dirty="0"/>
              <a:t>Backend</a:t>
            </a:r>
          </a:p>
          <a:p>
            <a:pPr lvl="2"/>
            <a:r>
              <a:rPr lang="en-US" dirty="0"/>
              <a:t>Superscalar</a:t>
            </a:r>
          </a:p>
          <a:p>
            <a:pPr lvl="2"/>
            <a:r>
              <a:rPr lang="en-US" dirty="0"/>
              <a:t>Out-of-order execution</a:t>
            </a:r>
          </a:p>
          <a:p>
            <a:pPr lvl="2"/>
            <a:r>
              <a:rPr lang="en-US" dirty="0"/>
              <a:t>In-order retire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F41962-8330-4F4A-B674-9ED3F6042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Microarchitecture - overview</a:t>
            </a:r>
          </a:p>
        </p:txBody>
      </p:sp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3F010468-314A-4EA5-ABD5-7573614DBB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3" t="1472" r="3485" b="26953"/>
          <a:stretch/>
        </p:blipFill>
        <p:spPr>
          <a:xfrm>
            <a:off x="4550494" y="-17"/>
            <a:ext cx="4851557" cy="68580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089DDF-1AC9-483E-BC8D-0917A3C6C13D}"/>
              </a:ext>
            </a:extLst>
          </p:cNvPr>
          <p:cNvSpPr txBox="1"/>
          <p:nvPr/>
        </p:nvSpPr>
        <p:spPr>
          <a:xfrm>
            <a:off x="10664260" y="6501777"/>
            <a:ext cx="1527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dirty="0">
                <a:hlinkClick r:id="rId3"/>
              </a:rPr>
              <a:t>en.wikichip.org</a:t>
            </a:r>
            <a:endParaRPr lang="en-US" sz="1000" dirty="0"/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6C5E3234-42A8-4219-A352-EC83265704FC}"/>
              </a:ext>
            </a:extLst>
          </p:cNvPr>
          <p:cNvSpPr/>
          <p:nvPr/>
        </p:nvSpPr>
        <p:spPr>
          <a:xfrm>
            <a:off x="9458150" y="50488"/>
            <a:ext cx="211546" cy="4403706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BE4046CB-6F93-4B14-87CE-890962C9E1B5}"/>
              </a:ext>
            </a:extLst>
          </p:cNvPr>
          <p:cNvSpPr/>
          <p:nvPr/>
        </p:nvSpPr>
        <p:spPr>
          <a:xfrm>
            <a:off x="9458150" y="4499073"/>
            <a:ext cx="211546" cy="2308440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0F9DC8-484C-4CB1-96EA-92B14528F51C}"/>
              </a:ext>
            </a:extLst>
          </p:cNvPr>
          <p:cNvSpPr txBox="1"/>
          <p:nvPr/>
        </p:nvSpPr>
        <p:spPr>
          <a:xfrm>
            <a:off x="9690105" y="206767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Frontend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998729-F4FB-4015-B805-16887CAFBE0C}"/>
              </a:ext>
            </a:extLst>
          </p:cNvPr>
          <p:cNvSpPr txBox="1"/>
          <p:nvPr/>
        </p:nvSpPr>
        <p:spPr>
          <a:xfrm>
            <a:off x="9669696" y="5468627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Backend</a:t>
            </a: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83CED0C2-CE03-471B-B2AF-6EBD8C2B112E}"/>
              </a:ext>
            </a:extLst>
          </p:cNvPr>
          <p:cNvSpPr/>
          <p:nvPr/>
        </p:nvSpPr>
        <p:spPr>
          <a:xfrm>
            <a:off x="9929373" y="2594108"/>
            <a:ext cx="314729" cy="2718388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93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D0C225-92A8-4BEA-A887-364A28D87D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AMD Zen2 microarchitecture</a:t>
            </a:r>
          </a:p>
          <a:p>
            <a:pPr lvl="1"/>
            <a:r>
              <a:rPr lang="en-US" dirty="0"/>
              <a:t>Frontend</a:t>
            </a:r>
          </a:p>
          <a:p>
            <a:pPr lvl="2"/>
            <a:r>
              <a:rPr lang="en-US" dirty="0"/>
              <a:t>Fetch</a:t>
            </a:r>
          </a:p>
          <a:p>
            <a:pPr lvl="2"/>
            <a:r>
              <a:rPr lang="en-US" dirty="0"/>
              <a:t>Decode</a:t>
            </a:r>
          </a:p>
          <a:p>
            <a:pPr lvl="2"/>
            <a:r>
              <a:rPr lang="en-US" dirty="0"/>
              <a:t>Dispatch</a:t>
            </a:r>
          </a:p>
          <a:p>
            <a:pPr lvl="1"/>
            <a:r>
              <a:rPr lang="en-US" dirty="0"/>
              <a:t>Backend</a:t>
            </a:r>
          </a:p>
          <a:p>
            <a:pPr lvl="2"/>
            <a:r>
              <a:rPr lang="en-US" dirty="0"/>
              <a:t>Superscalar</a:t>
            </a:r>
          </a:p>
          <a:p>
            <a:pPr lvl="2"/>
            <a:r>
              <a:rPr lang="en-US" dirty="0"/>
              <a:t>Out-of-order execution</a:t>
            </a:r>
          </a:p>
          <a:p>
            <a:pPr lvl="2"/>
            <a:r>
              <a:rPr lang="en-US" dirty="0"/>
              <a:t>In-order retire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F41962-8330-4F4A-B674-9ED3F6042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Microarchitecture - overview</a:t>
            </a:r>
          </a:p>
        </p:txBody>
      </p:sp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3F010468-314A-4EA5-ABD5-7573614DBB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3" t="1472" r="3485" b="26953"/>
          <a:stretch/>
        </p:blipFill>
        <p:spPr>
          <a:xfrm>
            <a:off x="4550494" y="-17"/>
            <a:ext cx="4851557" cy="68580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089DDF-1AC9-483E-BC8D-0917A3C6C13D}"/>
              </a:ext>
            </a:extLst>
          </p:cNvPr>
          <p:cNvSpPr txBox="1"/>
          <p:nvPr/>
        </p:nvSpPr>
        <p:spPr>
          <a:xfrm>
            <a:off x="10664260" y="6501777"/>
            <a:ext cx="1527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dirty="0">
                <a:hlinkClick r:id="rId3"/>
              </a:rPr>
              <a:t>en.wikichip.org</a:t>
            </a:r>
            <a:endParaRPr lang="en-US" sz="1000" dirty="0"/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6C5E3234-42A8-4219-A352-EC83265704FC}"/>
              </a:ext>
            </a:extLst>
          </p:cNvPr>
          <p:cNvSpPr/>
          <p:nvPr/>
        </p:nvSpPr>
        <p:spPr>
          <a:xfrm>
            <a:off x="9458150" y="50488"/>
            <a:ext cx="211546" cy="4403706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BE4046CB-6F93-4B14-87CE-890962C9E1B5}"/>
              </a:ext>
            </a:extLst>
          </p:cNvPr>
          <p:cNvSpPr/>
          <p:nvPr/>
        </p:nvSpPr>
        <p:spPr>
          <a:xfrm>
            <a:off x="9458150" y="4499073"/>
            <a:ext cx="211546" cy="2308440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0F9DC8-484C-4CB1-96EA-92B14528F51C}"/>
              </a:ext>
            </a:extLst>
          </p:cNvPr>
          <p:cNvSpPr txBox="1"/>
          <p:nvPr/>
        </p:nvSpPr>
        <p:spPr>
          <a:xfrm>
            <a:off x="9690105" y="206767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Frontend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998729-F4FB-4015-B805-16887CAFBE0C}"/>
              </a:ext>
            </a:extLst>
          </p:cNvPr>
          <p:cNvSpPr txBox="1"/>
          <p:nvPr/>
        </p:nvSpPr>
        <p:spPr>
          <a:xfrm>
            <a:off x="9669696" y="5468627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Backend</a:t>
            </a: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83CED0C2-CE03-471B-B2AF-6EBD8C2B112E}"/>
              </a:ext>
            </a:extLst>
          </p:cNvPr>
          <p:cNvSpPr/>
          <p:nvPr/>
        </p:nvSpPr>
        <p:spPr>
          <a:xfrm>
            <a:off x="9929373" y="2594108"/>
            <a:ext cx="314729" cy="2718388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D78C15A-334A-4037-979D-3C813E2944F3}"/>
              </a:ext>
            </a:extLst>
          </p:cNvPr>
          <p:cNvCxnSpPr>
            <a:cxnSpLocks/>
          </p:cNvCxnSpPr>
          <p:nvPr/>
        </p:nvCxnSpPr>
        <p:spPr>
          <a:xfrm flipV="1">
            <a:off x="10544481" y="2594108"/>
            <a:ext cx="0" cy="2763266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601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EBC886-E60D-416F-AB90-6BEF5AD511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Why do we need the branch prediction unit (BPU)?</a:t>
            </a:r>
          </a:p>
          <a:p>
            <a:pPr lvl="1"/>
            <a:r>
              <a:rPr lang="en-US" dirty="0"/>
              <a:t>Backend of modern superscalar and out-of-order CPUs can have many instructions “in-flight”</a:t>
            </a:r>
          </a:p>
          <a:p>
            <a:pPr lvl="1"/>
            <a:r>
              <a:rPr lang="en-US" dirty="0"/>
              <a:t>Frontend must keep up supplying instructions to the Backend</a:t>
            </a:r>
          </a:p>
          <a:p>
            <a:pPr lvl="1"/>
            <a:r>
              <a:rPr lang="en-US" dirty="0"/>
              <a:t>Any feedback from Backend to Frontend will stall the CPU</a:t>
            </a:r>
          </a:p>
          <a:p>
            <a:pPr lvl="2"/>
            <a:r>
              <a:rPr lang="en-US" dirty="0"/>
              <a:t>Must be avoided</a:t>
            </a:r>
          </a:p>
          <a:p>
            <a:pPr lvl="2"/>
            <a:r>
              <a:rPr lang="en-US" dirty="0"/>
              <a:t>Some definitive information available only in the Backend</a:t>
            </a:r>
          </a:p>
          <a:p>
            <a:pPr lvl="3"/>
            <a:r>
              <a:rPr lang="en-US" dirty="0"/>
              <a:t>Frontend must </a:t>
            </a:r>
            <a:r>
              <a:rPr lang="en-US" b="1" dirty="0"/>
              <a:t>predict</a:t>
            </a:r>
            <a:r>
              <a:rPr lang="en-US" dirty="0"/>
              <a:t> the likely outcome upfront</a:t>
            </a:r>
          </a:p>
          <a:p>
            <a:pPr lvl="4"/>
            <a:r>
              <a:rPr lang="en-US" dirty="0"/>
              <a:t>Correct prediction </a:t>
            </a:r>
            <a:r>
              <a:rPr lang="en-US" dirty="0">
                <a:sym typeface="Wingdings" panose="05000000000000000000" pitchFamily="2" charset="2"/>
              </a:rPr>
              <a:t> performance win</a:t>
            </a:r>
          </a:p>
          <a:p>
            <a:pPr lvl="4"/>
            <a:r>
              <a:rPr lang="en-US" dirty="0">
                <a:sym typeface="Wingdings" panose="05000000000000000000" pitchFamily="2" charset="2"/>
              </a:rPr>
              <a:t>Misprediction  penalty, Frontend re-steer when Backend detects</a:t>
            </a:r>
          </a:p>
          <a:p>
            <a:pPr lvl="4"/>
            <a:r>
              <a:rPr lang="en-US" dirty="0">
                <a:sym typeface="Wingdings" panose="05000000000000000000" pitchFamily="2" charset="2"/>
              </a:rPr>
              <a:t>The better (more accurate) prediction rate, the better performance (fewer bubbles)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Frontend needs to know where to find next instructions to fetch and decode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Easy for sequential execution  next instruction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Problematic upon control flow change (branch)</a:t>
            </a:r>
          </a:p>
          <a:p>
            <a:pPr lvl="3"/>
            <a:r>
              <a:rPr lang="en-US" dirty="0"/>
              <a:t>Two questions:</a:t>
            </a:r>
          </a:p>
          <a:p>
            <a:pPr lvl="4"/>
            <a:r>
              <a:rPr lang="en-US" b="1" dirty="0"/>
              <a:t>IF</a:t>
            </a:r>
            <a:r>
              <a:rPr lang="en-US" dirty="0"/>
              <a:t> – taken or not taken</a:t>
            </a:r>
          </a:p>
          <a:p>
            <a:pPr lvl="4"/>
            <a:r>
              <a:rPr lang="en-US" b="1" dirty="0"/>
              <a:t>Where-to</a:t>
            </a:r>
            <a:r>
              <a:rPr lang="en-US" dirty="0"/>
              <a:t> – address of the next instruction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35D616-B9B0-440C-98D1-E67B8598E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predictors - purpose</a:t>
            </a:r>
          </a:p>
        </p:txBody>
      </p:sp>
    </p:spTree>
    <p:extLst>
      <p:ext uri="{BB962C8B-B14F-4D97-AF65-F5344CB8AC3E}">
        <p14:creationId xmlns:p14="http://schemas.microsoft.com/office/powerpoint/2010/main" val="2665487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1AA1B-3FDD-4984-A0A7-6769A2586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predictors - design and building blocks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9F4580-B657-4CB6-B24B-89EAFBAB07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Branch Prediction Unit (BPU)</a:t>
            </a:r>
          </a:p>
          <a:p>
            <a:pPr lvl="1"/>
            <a:r>
              <a:rPr lang="en-US" dirty="0"/>
              <a:t>Many different designs and categories</a:t>
            </a:r>
          </a:p>
          <a:p>
            <a:pPr lvl="2"/>
            <a:r>
              <a:rPr lang="en-US" dirty="0"/>
              <a:t>Static vs Dynamic</a:t>
            </a:r>
          </a:p>
          <a:p>
            <a:pPr lvl="2"/>
            <a:r>
              <a:rPr lang="en-US" dirty="0"/>
              <a:t>One-Level vs Two-level</a:t>
            </a:r>
          </a:p>
          <a:p>
            <a:pPr lvl="2"/>
            <a:r>
              <a:rPr lang="en-US" dirty="0"/>
              <a:t>Local vs Global</a:t>
            </a:r>
          </a:p>
          <a:p>
            <a:pPr lvl="2"/>
            <a:r>
              <a:rPr lang="en-US" dirty="0"/>
              <a:t>Adaptive</a:t>
            </a:r>
          </a:p>
          <a:p>
            <a:pPr lvl="2"/>
            <a:r>
              <a:rPr lang="en-US" dirty="0"/>
              <a:t>Agree</a:t>
            </a:r>
          </a:p>
          <a:p>
            <a:pPr lvl="2"/>
            <a:r>
              <a:rPr lang="en-US" dirty="0"/>
              <a:t>Hybrid</a:t>
            </a:r>
          </a:p>
          <a:p>
            <a:pPr lvl="2"/>
            <a:r>
              <a:rPr lang="en-US" dirty="0"/>
              <a:t>Neural (Machine Learning)</a:t>
            </a:r>
          </a:p>
          <a:p>
            <a:pPr lvl="3"/>
            <a:r>
              <a:rPr lang="en-US" dirty="0"/>
              <a:t>Perceptron-based (AMD Zen2)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583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1AA1B-3FDD-4984-A0A7-6769A2586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predictors - design and building blocks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9F4580-B657-4CB6-B24B-89EAFBAB07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Branch Prediction Unit (BPU)</a:t>
            </a:r>
          </a:p>
          <a:p>
            <a:pPr lvl="1"/>
            <a:r>
              <a:rPr lang="en-US" dirty="0"/>
              <a:t>Many different designs and categories</a:t>
            </a:r>
          </a:p>
          <a:p>
            <a:pPr lvl="2"/>
            <a:r>
              <a:rPr lang="en-US" b="1" dirty="0"/>
              <a:t>Static</a:t>
            </a:r>
            <a:r>
              <a:rPr lang="en-US" dirty="0"/>
              <a:t> vs Dynamic</a:t>
            </a:r>
          </a:p>
          <a:p>
            <a:pPr lvl="2"/>
            <a:r>
              <a:rPr lang="en-US" dirty="0"/>
              <a:t>One-Level vs Two-level</a:t>
            </a:r>
          </a:p>
          <a:p>
            <a:pPr lvl="2"/>
            <a:r>
              <a:rPr lang="en-US" dirty="0"/>
              <a:t>Local vs Global</a:t>
            </a:r>
          </a:p>
          <a:p>
            <a:pPr lvl="2"/>
            <a:r>
              <a:rPr lang="en-US" dirty="0"/>
              <a:t>Adaptive</a:t>
            </a:r>
          </a:p>
          <a:p>
            <a:pPr lvl="2"/>
            <a:r>
              <a:rPr lang="en-US" dirty="0"/>
              <a:t>Agree</a:t>
            </a:r>
          </a:p>
          <a:p>
            <a:pPr lvl="2"/>
            <a:r>
              <a:rPr lang="en-US" dirty="0"/>
              <a:t>Hybrid</a:t>
            </a:r>
          </a:p>
          <a:p>
            <a:pPr lvl="2"/>
            <a:r>
              <a:rPr lang="en-US" dirty="0"/>
              <a:t>Neural (Machine Learning)</a:t>
            </a:r>
          </a:p>
          <a:p>
            <a:pPr lvl="3"/>
            <a:r>
              <a:rPr lang="en-US" dirty="0"/>
              <a:t>Perceptron-based (AMD Zen2)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F20B5F-304A-4445-A17A-FFB5BFA3BD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Prediction based on the actual branch instruction and a pre-defined heuristic:</a:t>
            </a:r>
          </a:p>
          <a:p>
            <a:pPr lvl="1"/>
            <a:r>
              <a:rPr lang="en-US" dirty="0"/>
              <a:t>Type of branch</a:t>
            </a:r>
          </a:p>
          <a:p>
            <a:pPr lvl="2"/>
            <a:r>
              <a:rPr lang="en-US" dirty="0"/>
              <a:t>Conditional</a:t>
            </a:r>
          </a:p>
          <a:p>
            <a:pPr lvl="2"/>
            <a:r>
              <a:rPr lang="en-US" dirty="0"/>
              <a:t>Unconditional</a:t>
            </a:r>
          </a:p>
          <a:p>
            <a:pPr lvl="1"/>
            <a:r>
              <a:rPr lang="en-US" dirty="0"/>
              <a:t>Branch direction</a:t>
            </a:r>
          </a:p>
          <a:p>
            <a:pPr lvl="2"/>
            <a:r>
              <a:rPr lang="en-US" dirty="0"/>
              <a:t>Forward</a:t>
            </a:r>
          </a:p>
          <a:p>
            <a:pPr lvl="2"/>
            <a:r>
              <a:rPr lang="en-US" dirty="0"/>
              <a:t>Backward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sz="1400" dirty="0"/>
              <a:t>Unconditional branches are always taken</a:t>
            </a:r>
          </a:p>
          <a:p>
            <a:pPr lvl="1"/>
            <a:r>
              <a:rPr lang="en-US" sz="1400" dirty="0"/>
              <a:t>Backward branches taken (loops accuracy)</a:t>
            </a:r>
          </a:p>
          <a:p>
            <a:pPr lvl="1"/>
            <a:r>
              <a:rPr lang="en-US" sz="1400" dirty="0"/>
              <a:t>Forward branches not taken</a:t>
            </a:r>
          </a:p>
          <a:p>
            <a:r>
              <a:rPr lang="en-US" sz="1400" dirty="0"/>
              <a:t>Unconditional branches are easier to predict than conditional</a:t>
            </a:r>
          </a:p>
        </p:txBody>
      </p:sp>
    </p:spTree>
    <p:extLst>
      <p:ext uri="{BB962C8B-B14F-4D97-AF65-F5344CB8AC3E}">
        <p14:creationId xmlns:p14="http://schemas.microsoft.com/office/powerpoint/2010/main" val="530935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1AA1B-3FDD-4984-A0A7-6769A2586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predictors - design and building blocks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9F4580-B657-4CB6-B24B-89EAFBAB07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Branch Prediction Unit (BPU)</a:t>
            </a:r>
          </a:p>
          <a:p>
            <a:pPr lvl="1"/>
            <a:r>
              <a:rPr lang="en-US" dirty="0"/>
              <a:t>Many different designs and categories</a:t>
            </a:r>
          </a:p>
          <a:p>
            <a:pPr lvl="2"/>
            <a:r>
              <a:rPr lang="en-US" dirty="0"/>
              <a:t>Static vs </a:t>
            </a:r>
            <a:r>
              <a:rPr lang="en-US" b="1" dirty="0"/>
              <a:t>Dynamic</a:t>
            </a:r>
          </a:p>
          <a:p>
            <a:pPr lvl="2"/>
            <a:r>
              <a:rPr lang="en-US" dirty="0"/>
              <a:t>One-Level vs Two-level</a:t>
            </a:r>
          </a:p>
          <a:p>
            <a:pPr lvl="2"/>
            <a:r>
              <a:rPr lang="en-US" dirty="0"/>
              <a:t>Local vs Global</a:t>
            </a:r>
          </a:p>
          <a:p>
            <a:pPr lvl="2"/>
            <a:r>
              <a:rPr lang="en-US" dirty="0"/>
              <a:t>Adaptive</a:t>
            </a:r>
          </a:p>
          <a:p>
            <a:pPr lvl="2"/>
            <a:r>
              <a:rPr lang="en-US" dirty="0"/>
              <a:t>Agree</a:t>
            </a:r>
          </a:p>
          <a:p>
            <a:pPr lvl="2"/>
            <a:r>
              <a:rPr lang="en-US" dirty="0"/>
              <a:t>Hybrid</a:t>
            </a:r>
          </a:p>
          <a:p>
            <a:pPr lvl="2"/>
            <a:r>
              <a:rPr lang="en-US" dirty="0"/>
              <a:t>Neural (Machine Learning)</a:t>
            </a:r>
          </a:p>
          <a:p>
            <a:pPr lvl="3"/>
            <a:r>
              <a:rPr lang="en-US" dirty="0"/>
              <a:t>Perceptron-based (AMD Zen2)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F20B5F-304A-4445-A17A-FFB5BFA3BD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Prediction based on previous execution results of a given branch</a:t>
            </a:r>
          </a:p>
          <a:p>
            <a:pPr lvl="1"/>
            <a:r>
              <a:rPr lang="en-US" dirty="0"/>
              <a:t>If taken before, likely to be taken again</a:t>
            </a:r>
          </a:p>
        </p:txBody>
      </p:sp>
    </p:spTree>
    <p:extLst>
      <p:ext uri="{BB962C8B-B14F-4D97-AF65-F5344CB8AC3E}">
        <p14:creationId xmlns:p14="http://schemas.microsoft.com/office/powerpoint/2010/main" val="4133498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1A4ACF6-7997-4702-85FA-AF1C663661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Pawel Wieczorkiewicz</a:t>
            </a:r>
          </a:p>
          <a:p>
            <a:pPr lvl="1"/>
            <a:r>
              <a:rPr lang="en-US" dirty="0"/>
              <a:t>Email: </a:t>
            </a:r>
            <a:r>
              <a:rPr lang="en-US" dirty="0">
                <a:hlinkClick r:id="rId2"/>
              </a:rPr>
              <a:t>wipawel@grsecurity.net</a:t>
            </a:r>
            <a:endParaRPr lang="en-US" dirty="0"/>
          </a:p>
          <a:p>
            <a:pPr lvl="1"/>
            <a:r>
              <a:rPr lang="en-US" dirty="0"/>
              <a:t>Twitter: </a:t>
            </a:r>
            <a:r>
              <a:rPr lang="en-US" dirty="0">
                <a:hlinkClick r:id="rId3"/>
              </a:rPr>
              <a:t>@wipawel</a:t>
            </a:r>
            <a:br>
              <a:rPr lang="en-US" dirty="0"/>
            </a:br>
            <a:endParaRPr lang="en-US" dirty="0"/>
          </a:p>
          <a:p>
            <a:r>
              <a:rPr lang="en-US" dirty="0"/>
              <a:t>Security Researcher at Open Source Security, Inc. (creators of grsecurity®)</a:t>
            </a:r>
          </a:p>
          <a:p>
            <a:pPr lvl="1"/>
            <a:r>
              <a:rPr lang="en-US" dirty="0"/>
              <a:t>Low-level security research of system software and hardware</a:t>
            </a:r>
          </a:p>
          <a:p>
            <a:pPr lvl="1"/>
            <a:r>
              <a:rPr lang="en-US" dirty="0"/>
              <a:t>Reverse engineering and binary analysis</a:t>
            </a:r>
            <a:br>
              <a:rPr lang="en-US" dirty="0"/>
            </a:br>
            <a:endParaRPr lang="en-US" dirty="0"/>
          </a:p>
          <a:p>
            <a:r>
              <a:rPr lang="en-US" dirty="0"/>
              <a:t>Kernel Test Framework (KTF) creator and maintainer</a:t>
            </a:r>
          </a:p>
          <a:p>
            <a:pPr lvl="1"/>
            <a:r>
              <a:rPr lang="en-US" dirty="0">
                <a:hlinkClick r:id="rId4"/>
              </a:rPr>
              <a:t>https://github.com/KernelTestFramework/ktf</a:t>
            </a:r>
            <a:endParaRPr lang="en-US" dirty="0"/>
          </a:p>
          <a:p>
            <a:pPr marL="609584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5EA838F-C45E-464B-85F0-BA84F2776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whoami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914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1AA1B-3FDD-4984-A0A7-6769A2586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predictors - design and building blocks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9F4580-B657-4CB6-B24B-89EAFBAB07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Branch Prediction Unit (BPU)</a:t>
            </a:r>
          </a:p>
          <a:p>
            <a:pPr lvl="1"/>
            <a:r>
              <a:rPr lang="en-US" dirty="0"/>
              <a:t>Many different designs and categories</a:t>
            </a:r>
          </a:p>
          <a:p>
            <a:pPr lvl="2"/>
            <a:r>
              <a:rPr lang="en-US" dirty="0"/>
              <a:t>Static vs </a:t>
            </a:r>
            <a:r>
              <a:rPr lang="en-US" b="1" dirty="0"/>
              <a:t>Dynamic</a:t>
            </a:r>
          </a:p>
          <a:p>
            <a:pPr lvl="2"/>
            <a:r>
              <a:rPr lang="en-US" b="1" dirty="0"/>
              <a:t>One-Level</a:t>
            </a:r>
            <a:r>
              <a:rPr lang="en-US" dirty="0"/>
              <a:t> vs Two-level</a:t>
            </a:r>
          </a:p>
          <a:p>
            <a:pPr lvl="2"/>
            <a:r>
              <a:rPr lang="en-US" dirty="0"/>
              <a:t>Local vs Global</a:t>
            </a:r>
          </a:p>
          <a:p>
            <a:pPr lvl="2"/>
            <a:r>
              <a:rPr lang="en-US" dirty="0"/>
              <a:t>Adaptive</a:t>
            </a:r>
          </a:p>
          <a:p>
            <a:pPr lvl="2"/>
            <a:r>
              <a:rPr lang="en-US" dirty="0"/>
              <a:t>Agree</a:t>
            </a:r>
          </a:p>
          <a:p>
            <a:pPr lvl="2"/>
            <a:r>
              <a:rPr lang="en-US" dirty="0"/>
              <a:t>Hybrid</a:t>
            </a:r>
          </a:p>
          <a:p>
            <a:pPr lvl="2"/>
            <a:r>
              <a:rPr lang="en-US" dirty="0"/>
              <a:t>Neural (Machine Learning)</a:t>
            </a:r>
          </a:p>
          <a:p>
            <a:pPr lvl="3"/>
            <a:r>
              <a:rPr lang="en-US" dirty="0"/>
              <a:t>Perceptron-based (AMD Zen2)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F20B5F-304A-4445-A17A-FFB5BFA3BD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Prediction based on previous executions results of a given branch</a:t>
            </a:r>
          </a:p>
          <a:p>
            <a:pPr lvl="1"/>
            <a:r>
              <a:rPr lang="en-US" dirty="0"/>
              <a:t>If taken before, likely to be taken again</a:t>
            </a:r>
          </a:p>
          <a:p>
            <a:pPr lvl="2"/>
            <a:r>
              <a:rPr lang="en-US" dirty="0"/>
              <a:t>1-bit saturation counter</a:t>
            </a:r>
          </a:p>
          <a:p>
            <a:pPr lvl="3"/>
            <a:r>
              <a:rPr lang="en-US" dirty="0"/>
              <a:t>Previously taken or not taken</a:t>
            </a:r>
          </a:p>
        </p:txBody>
      </p:sp>
    </p:spTree>
    <p:extLst>
      <p:ext uri="{BB962C8B-B14F-4D97-AF65-F5344CB8AC3E}">
        <p14:creationId xmlns:p14="http://schemas.microsoft.com/office/powerpoint/2010/main" val="3937012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1AA1B-3FDD-4984-A0A7-6769A2586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predictors - design and building blocks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9F4580-B657-4CB6-B24B-89EAFBAB07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Branch Prediction Unit (BPU)</a:t>
            </a:r>
          </a:p>
          <a:p>
            <a:pPr lvl="1"/>
            <a:r>
              <a:rPr lang="en-US" dirty="0"/>
              <a:t>Many different designs and categories</a:t>
            </a:r>
          </a:p>
          <a:p>
            <a:pPr lvl="2"/>
            <a:r>
              <a:rPr lang="en-US" dirty="0"/>
              <a:t>Static vs </a:t>
            </a:r>
            <a:r>
              <a:rPr lang="en-US" b="1" dirty="0"/>
              <a:t>Dynamic</a:t>
            </a:r>
          </a:p>
          <a:p>
            <a:pPr lvl="2"/>
            <a:r>
              <a:rPr lang="en-US" b="1" dirty="0"/>
              <a:t>One-Level</a:t>
            </a:r>
            <a:r>
              <a:rPr lang="en-US" dirty="0"/>
              <a:t> vs Two-level</a:t>
            </a:r>
          </a:p>
          <a:p>
            <a:pPr lvl="2"/>
            <a:r>
              <a:rPr lang="en-US" dirty="0"/>
              <a:t>Local vs Global</a:t>
            </a:r>
          </a:p>
          <a:p>
            <a:pPr lvl="2"/>
            <a:r>
              <a:rPr lang="en-US" dirty="0"/>
              <a:t>Adaptive</a:t>
            </a:r>
          </a:p>
          <a:p>
            <a:pPr lvl="2"/>
            <a:r>
              <a:rPr lang="en-US" dirty="0"/>
              <a:t>Agree</a:t>
            </a:r>
          </a:p>
          <a:p>
            <a:pPr lvl="2"/>
            <a:r>
              <a:rPr lang="en-US" dirty="0"/>
              <a:t>Hybrid</a:t>
            </a:r>
          </a:p>
          <a:p>
            <a:pPr lvl="2"/>
            <a:r>
              <a:rPr lang="en-US" dirty="0"/>
              <a:t>Neural (Machine Learning)</a:t>
            </a:r>
          </a:p>
          <a:p>
            <a:pPr lvl="3"/>
            <a:r>
              <a:rPr lang="en-US" dirty="0"/>
              <a:t>Perceptron-based (AMD Zen2)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F20B5F-304A-4445-A17A-FFB5BFA3BD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Prediction based on previous executions results of a given branch</a:t>
            </a:r>
          </a:p>
          <a:p>
            <a:pPr lvl="1"/>
            <a:r>
              <a:rPr lang="en-US" dirty="0"/>
              <a:t>If taken before, likely to be taken again</a:t>
            </a:r>
          </a:p>
          <a:p>
            <a:pPr lvl="2"/>
            <a:r>
              <a:rPr lang="en-US" dirty="0"/>
              <a:t>1-bit saturation counter</a:t>
            </a:r>
          </a:p>
          <a:p>
            <a:pPr lvl="3"/>
            <a:r>
              <a:rPr lang="en-US" dirty="0"/>
              <a:t>Previously taken or not taken</a:t>
            </a:r>
          </a:p>
          <a:p>
            <a:pPr lvl="2"/>
            <a:r>
              <a:rPr lang="en-US" dirty="0"/>
              <a:t>2-bit saturation counter</a:t>
            </a:r>
          </a:p>
          <a:p>
            <a:pPr lvl="3"/>
            <a:r>
              <a:rPr lang="en-US" dirty="0"/>
              <a:t>Four states state machine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C6CC590-FD13-413E-BAB7-BDE38406A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867" y="4544441"/>
            <a:ext cx="4686066" cy="96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598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1AA1B-3FDD-4984-A0A7-6769A2586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predictors - design and building blocks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9F4580-B657-4CB6-B24B-89EAFBAB07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Branch Prediction Unit (BPU)</a:t>
            </a:r>
          </a:p>
          <a:p>
            <a:pPr lvl="1"/>
            <a:r>
              <a:rPr lang="en-US" dirty="0"/>
              <a:t>Many different designs and categories</a:t>
            </a:r>
          </a:p>
          <a:p>
            <a:pPr lvl="2"/>
            <a:r>
              <a:rPr lang="en-US" dirty="0"/>
              <a:t>Static vs </a:t>
            </a:r>
            <a:r>
              <a:rPr lang="en-US" b="1" dirty="0"/>
              <a:t>Dynamic</a:t>
            </a:r>
          </a:p>
          <a:p>
            <a:pPr lvl="2"/>
            <a:r>
              <a:rPr lang="en-US" dirty="0"/>
              <a:t>One-Level vs </a:t>
            </a:r>
            <a:r>
              <a:rPr lang="en-US" b="1" dirty="0"/>
              <a:t>Two-level</a:t>
            </a:r>
          </a:p>
          <a:p>
            <a:pPr lvl="2"/>
            <a:r>
              <a:rPr lang="en-US" dirty="0"/>
              <a:t>Local vs Global</a:t>
            </a:r>
          </a:p>
          <a:p>
            <a:pPr lvl="2"/>
            <a:r>
              <a:rPr lang="en-US" b="1" dirty="0"/>
              <a:t>Adaptive</a:t>
            </a:r>
          </a:p>
          <a:p>
            <a:pPr lvl="2"/>
            <a:r>
              <a:rPr lang="en-US" dirty="0"/>
              <a:t>Agree</a:t>
            </a:r>
          </a:p>
          <a:p>
            <a:pPr lvl="2"/>
            <a:r>
              <a:rPr lang="en-US" dirty="0"/>
              <a:t>Hybrid</a:t>
            </a:r>
          </a:p>
          <a:p>
            <a:pPr lvl="2"/>
            <a:r>
              <a:rPr lang="en-US" dirty="0"/>
              <a:t>Neural (Machine Learning)</a:t>
            </a:r>
          </a:p>
          <a:p>
            <a:pPr lvl="3"/>
            <a:r>
              <a:rPr lang="en-US" dirty="0"/>
              <a:t>Perceptron-based (AMD Zen2)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F20B5F-304A-4445-A17A-FFB5BFA3BD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Prediction is based on a two-dimensional table of 2-bit saturation counters (Branch/Pattern History Table) indexed with branch history register</a:t>
            </a:r>
            <a:endParaRPr lang="en-US" sz="1200" dirty="0"/>
          </a:p>
          <a:p>
            <a:pPr lvl="1"/>
            <a:endParaRPr lang="en-US" dirty="0"/>
          </a:p>
        </p:txBody>
      </p:sp>
      <p:pic>
        <p:nvPicPr>
          <p:cNvPr id="267" name="Graphic 266">
            <a:extLst>
              <a:ext uri="{FF2B5EF4-FFF2-40B4-BE49-F238E27FC236}">
                <a16:creationId xmlns:a16="http://schemas.microsoft.com/office/drawing/2014/main" id="{5C3EE501-7D67-4720-8D05-92F9932D1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98158" y="3009332"/>
            <a:ext cx="5555642" cy="409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7619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1AA1B-3FDD-4984-A0A7-6769A2586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predictors - design and building blocks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9F4580-B657-4CB6-B24B-89EAFBAB07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Branch Prediction Unit (BPU)</a:t>
            </a:r>
          </a:p>
          <a:p>
            <a:pPr lvl="1"/>
            <a:r>
              <a:rPr lang="en-US" dirty="0"/>
              <a:t>Many different designs and categories</a:t>
            </a:r>
          </a:p>
          <a:p>
            <a:pPr lvl="2"/>
            <a:r>
              <a:rPr lang="en-US" dirty="0"/>
              <a:t>Static vs </a:t>
            </a:r>
            <a:r>
              <a:rPr lang="en-US" b="1" dirty="0"/>
              <a:t>Dynamic</a:t>
            </a:r>
          </a:p>
          <a:p>
            <a:pPr lvl="2"/>
            <a:r>
              <a:rPr lang="en-US" dirty="0"/>
              <a:t>One-Level vs </a:t>
            </a:r>
            <a:r>
              <a:rPr lang="en-US" b="1" dirty="0"/>
              <a:t>Two-level</a:t>
            </a:r>
          </a:p>
          <a:p>
            <a:pPr lvl="2"/>
            <a:r>
              <a:rPr lang="en-US" b="1" dirty="0"/>
              <a:t>Local</a:t>
            </a:r>
            <a:r>
              <a:rPr lang="en-US" dirty="0"/>
              <a:t> vs Global</a:t>
            </a:r>
          </a:p>
          <a:p>
            <a:pPr lvl="2"/>
            <a:r>
              <a:rPr lang="en-US" b="1" dirty="0"/>
              <a:t>Adaptive</a:t>
            </a:r>
          </a:p>
          <a:p>
            <a:pPr lvl="2"/>
            <a:r>
              <a:rPr lang="en-US" dirty="0"/>
              <a:t>Agree</a:t>
            </a:r>
          </a:p>
          <a:p>
            <a:pPr lvl="2"/>
            <a:r>
              <a:rPr lang="en-US" dirty="0"/>
              <a:t>Hybrid</a:t>
            </a:r>
          </a:p>
          <a:p>
            <a:pPr lvl="2"/>
            <a:r>
              <a:rPr lang="en-US" dirty="0"/>
              <a:t>Neural (Machine Learning)</a:t>
            </a:r>
          </a:p>
          <a:p>
            <a:pPr lvl="3"/>
            <a:r>
              <a:rPr lang="en-US" dirty="0"/>
              <a:t>Perceptron-based (AMD Zen2)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F20B5F-304A-4445-A17A-FFB5BFA3BD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Branch History Table is indexed using a distinct branch history register for each encountered conditional branch</a:t>
            </a:r>
          </a:p>
        </p:txBody>
      </p:sp>
    </p:spTree>
    <p:extLst>
      <p:ext uri="{BB962C8B-B14F-4D97-AF65-F5344CB8AC3E}">
        <p14:creationId xmlns:p14="http://schemas.microsoft.com/office/powerpoint/2010/main" val="1007782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1AA1B-3FDD-4984-A0A7-6769A2586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predictors - design and building blocks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9F4580-B657-4CB6-B24B-89EAFBAB07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Branch Prediction Unit (BPU)</a:t>
            </a:r>
          </a:p>
          <a:p>
            <a:pPr lvl="1"/>
            <a:r>
              <a:rPr lang="en-US" dirty="0"/>
              <a:t>Many different designs and categories</a:t>
            </a:r>
          </a:p>
          <a:p>
            <a:pPr lvl="2"/>
            <a:r>
              <a:rPr lang="en-US" dirty="0"/>
              <a:t>Static vs </a:t>
            </a:r>
            <a:r>
              <a:rPr lang="en-US" b="1" dirty="0"/>
              <a:t>Dynamic</a:t>
            </a:r>
          </a:p>
          <a:p>
            <a:pPr lvl="2"/>
            <a:r>
              <a:rPr lang="en-US" dirty="0"/>
              <a:t>One-Level vs </a:t>
            </a:r>
            <a:r>
              <a:rPr lang="en-US" b="1" dirty="0"/>
              <a:t>Two-level</a:t>
            </a:r>
          </a:p>
          <a:p>
            <a:pPr lvl="2"/>
            <a:r>
              <a:rPr lang="en-US" dirty="0"/>
              <a:t>Local vs </a:t>
            </a:r>
            <a:r>
              <a:rPr lang="en-US" b="1" dirty="0"/>
              <a:t>Global</a:t>
            </a:r>
          </a:p>
          <a:p>
            <a:pPr lvl="2"/>
            <a:r>
              <a:rPr lang="en-US" b="1" dirty="0"/>
              <a:t>Adaptive</a:t>
            </a:r>
          </a:p>
          <a:p>
            <a:pPr lvl="2"/>
            <a:r>
              <a:rPr lang="en-US" dirty="0"/>
              <a:t>Agree</a:t>
            </a:r>
          </a:p>
          <a:p>
            <a:pPr lvl="2"/>
            <a:r>
              <a:rPr lang="en-US" dirty="0"/>
              <a:t>Hybrid</a:t>
            </a:r>
          </a:p>
          <a:p>
            <a:pPr lvl="2"/>
            <a:r>
              <a:rPr lang="en-US" dirty="0"/>
              <a:t>Neural (Machine Learning)</a:t>
            </a:r>
          </a:p>
          <a:p>
            <a:pPr lvl="3"/>
            <a:r>
              <a:rPr lang="en-US" dirty="0"/>
              <a:t>Perceptron-based (AMD Zen2)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F20B5F-304A-4445-A17A-FFB5BFA3BD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Branch History Table is indexed using a distinct branch history register for each encountered conditional branch</a:t>
            </a:r>
          </a:p>
          <a:p>
            <a:r>
              <a:rPr lang="en-US" dirty="0"/>
              <a:t>Branch History Table is indexed using a shared (global) branch history register for all encountered conditional branches</a:t>
            </a:r>
          </a:p>
          <a:p>
            <a:pPr lvl="1"/>
            <a:r>
              <a:rPr lang="en-US" dirty="0"/>
              <a:t>Correlation between different branches is considered</a:t>
            </a:r>
          </a:p>
          <a:p>
            <a:pPr lvl="1"/>
            <a:r>
              <a:rPr lang="en-US" dirty="0"/>
              <a:t>May harm prediction accuracy when too many branches are not correlated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9229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1AA1B-3FDD-4984-A0A7-6769A2586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predictors - design and building blocks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9F4580-B657-4CB6-B24B-89EAFBAB07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Branch Prediction Unit (BPU)</a:t>
            </a:r>
          </a:p>
          <a:p>
            <a:pPr lvl="1"/>
            <a:r>
              <a:rPr lang="en-US" dirty="0"/>
              <a:t>Many different designs and categories</a:t>
            </a:r>
          </a:p>
          <a:p>
            <a:pPr lvl="2"/>
            <a:r>
              <a:rPr lang="en-US" dirty="0"/>
              <a:t>Static vs </a:t>
            </a:r>
            <a:r>
              <a:rPr lang="en-US" b="1" dirty="0"/>
              <a:t>Dynamic</a:t>
            </a:r>
          </a:p>
          <a:p>
            <a:pPr lvl="2"/>
            <a:r>
              <a:rPr lang="en-US" dirty="0"/>
              <a:t>One-Level vs </a:t>
            </a:r>
            <a:r>
              <a:rPr lang="en-US" b="1" dirty="0"/>
              <a:t>Two-level</a:t>
            </a:r>
          </a:p>
          <a:p>
            <a:pPr lvl="2"/>
            <a:r>
              <a:rPr lang="en-US" dirty="0"/>
              <a:t>Local vs </a:t>
            </a:r>
            <a:r>
              <a:rPr lang="en-US" b="1" dirty="0"/>
              <a:t>Global</a:t>
            </a:r>
          </a:p>
          <a:p>
            <a:pPr lvl="2"/>
            <a:r>
              <a:rPr lang="en-US" b="1" dirty="0"/>
              <a:t>Adaptive</a:t>
            </a:r>
          </a:p>
          <a:p>
            <a:pPr lvl="2"/>
            <a:r>
              <a:rPr lang="en-US" dirty="0"/>
              <a:t>Agree</a:t>
            </a:r>
          </a:p>
          <a:p>
            <a:pPr lvl="2"/>
            <a:r>
              <a:rPr lang="en-US" dirty="0"/>
              <a:t>Hybrid</a:t>
            </a:r>
          </a:p>
          <a:p>
            <a:pPr lvl="2"/>
            <a:r>
              <a:rPr lang="en-US" dirty="0"/>
              <a:t>Neural (Machine Learning)</a:t>
            </a:r>
          </a:p>
          <a:p>
            <a:pPr lvl="3"/>
            <a:r>
              <a:rPr lang="en-US" dirty="0"/>
              <a:t>Perceptron-based (AMD Zen2)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F20B5F-304A-4445-A17A-FFB5BFA3BD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i="1" dirty="0" err="1"/>
              <a:t>gshare</a:t>
            </a:r>
            <a:r>
              <a:rPr lang="en-US" dirty="0"/>
              <a:t> – Two-level adaptive predictor with global history buffer</a:t>
            </a:r>
          </a:p>
          <a:p>
            <a:pPr marL="609584" lvl="1" indent="0">
              <a:buNone/>
            </a:pPr>
            <a:endParaRPr lang="en-US" sz="1200" dirty="0"/>
          </a:p>
          <a:p>
            <a:pPr lvl="1"/>
            <a:endParaRPr lang="en-US" dirty="0"/>
          </a:p>
        </p:txBody>
      </p:sp>
      <p:grpSp>
        <p:nvGrpSpPr>
          <p:cNvPr id="8" name="Graphic 6">
            <a:extLst>
              <a:ext uri="{FF2B5EF4-FFF2-40B4-BE49-F238E27FC236}">
                <a16:creationId xmlns:a16="http://schemas.microsoft.com/office/drawing/2014/main" id="{97F2C91A-AE23-49C7-BDC9-CFF263BF658E}"/>
              </a:ext>
            </a:extLst>
          </p:cNvPr>
          <p:cNvGrpSpPr/>
          <p:nvPr/>
        </p:nvGrpSpPr>
        <p:grpSpPr>
          <a:xfrm>
            <a:off x="5706768" y="2770952"/>
            <a:ext cx="6277456" cy="3204184"/>
            <a:chOff x="5706768" y="2770952"/>
            <a:chExt cx="6277456" cy="3204184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9C7815B-4D80-422E-87FA-B78F9E733769}"/>
                </a:ext>
              </a:extLst>
            </p:cNvPr>
            <p:cNvSpPr/>
            <p:nvPr/>
          </p:nvSpPr>
          <p:spPr>
            <a:xfrm>
              <a:off x="9246905" y="4385688"/>
              <a:ext cx="216743" cy="216743"/>
            </a:xfrm>
            <a:custGeom>
              <a:avLst/>
              <a:gdLst>
                <a:gd name="connsiteX0" fmla="*/ 216743 w 216743"/>
                <a:gd name="connsiteY0" fmla="*/ 108372 h 216743"/>
                <a:gd name="connsiteX1" fmla="*/ 108372 w 216743"/>
                <a:gd name="connsiteY1" fmla="*/ 216743 h 216743"/>
                <a:gd name="connsiteX2" fmla="*/ 0 w 216743"/>
                <a:gd name="connsiteY2" fmla="*/ 108372 h 216743"/>
                <a:gd name="connsiteX3" fmla="*/ 108372 w 216743"/>
                <a:gd name="connsiteY3" fmla="*/ 0 h 216743"/>
                <a:gd name="connsiteX4" fmla="*/ 216743 w 216743"/>
                <a:gd name="connsiteY4" fmla="*/ 108372 h 21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743" h="216743">
                  <a:moveTo>
                    <a:pt x="216743" y="108372"/>
                  </a:moveTo>
                  <a:cubicBezTo>
                    <a:pt x="216743" y="168223"/>
                    <a:pt x="168224" y="216743"/>
                    <a:pt x="108372" y="216743"/>
                  </a:cubicBezTo>
                  <a:cubicBezTo>
                    <a:pt x="48520" y="216743"/>
                    <a:pt x="0" y="168223"/>
                    <a:pt x="0" y="108372"/>
                  </a:cubicBezTo>
                  <a:cubicBezTo>
                    <a:pt x="0" y="48520"/>
                    <a:pt x="48520" y="0"/>
                    <a:pt x="108372" y="0"/>
                  </a:cubicBezTo>
                  <a:cubicBezTo>
                    <a:pt x="168224" y="0"/>
                    <a:pt x="216743" y="48520"/>
                    <a:pt x="216743" y="108372"/>
                  </a:cubicBezTo>
                  <a:close/>
                </a:path>
              </a:pathLst>
            </a:custGeom>
            <a:solidFill>
              <a:srgbClr val="FFFFFF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70D5B00-627B-430C-BD35-86D1C24E7198}"/>
                </a:ext>
              </a:extLst>
            </p:cNvPr>
            <p:cNvSpPr/>
            <p:nvPr/>
          </p:nvSpPr>
          <p:spPr>
            <a:xfrm>
              <a:off x="9355276" y="4602431"/>
              <a:ext cx="288990" cy="144495"/>
            </a:xfrm>
            <a:custGeom>
              <a:avLst/>
              <a:gdLst>
                <a:gd name="connsiteX0" fmla="*/ 288991 w 288990"/>
                <a:gd name="connsiteY0" fmla="*/ 0 h 144495"/>
                <a:gd name="connsiteX1" fmla="*/ 144495 w 288990"/>
                <a:gd name="connsiteY1" fmla="*/ 144495 h 144495"/>
                <a:gd name="connsiteX2" fmla="*/ 0 w 288990"/>
                <a:gd name="connsiteY2" fmla="*/ 46022 h 14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90" h="144495">
                  <a:moveTo>
                    <a:pt x="288991" y="0"/>
                  </a:moveTo>
                  <a:cubicBezTo>
                    <a:pt x="288991" y="96328"/>
                    <a:pt x="240823" y="144495"/>
                    <a:pt x="144495" y="144495"/>
                  </a:cubicBezTo>
                  <a:cubicBezTo>
                    <a:pt x="48167" y="144495"/>
                    <a:pt x="0" y="111673"/>
                    <a:pt x="0" y="46022"/>
                  </a:cubicBez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C484D62-EC76-49A0-90C0-29D89EC35E04}"/>
                </a:ext>
              </a:extLst>
            </p:cNvPr>
            <p:cNvSpPr/>
            <p:nvPr/>
          </p:nvSpPr>
          <p:spPr>
            <a:xfrm>
              <a:off x="9329989" y="4610522"/>
              <a:ext cx="50573" cy="50573"/>
            </a:xfrm>
            <a:custGeom>
              <a:avLst/>
              <a:gdLst>
                <a:gd name="connsiteX0" fmla="*/ 25287 w 50573"/>
                <a:gd name="connsiteY0" fmla="*/ 0 h 50573"/>
                <a:gd name="connsiteX1" fmla="*/ 50573 w 50573"/>
                <a:gd name="connsiteY1" fmla="*/ 50573 h 50573"/>
                <a:gd name="connsiteX2" fmla="*/ 25287 w 50573"/>
                <a:gd name="connsiteY2" fmla="*/ 37930 h 50573"/>
                <a:gd name="connsiteX3" fmla="*/ 0 w 50573"/>
                <a:gd name="connsiteY3" fmla="*/ 50573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73" h="50573">
                  <a:moveTo>
                    <a:pt x="25287" y="0"/>
                  </a:moveTo>
                  <a:lnTo>
                    <a:pt x="50573" y="50573"/>
                  </a:lnTo>
                  <a:lnTo>
                    <a:pt x="25287" y="37930"/>
                  </a:lnTo>
                  <a:lnTo>
                    <a:pt x="0" y="50573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F8CE996-5687-488C-8D34-0FDAA520970A}"/>
                </a:ext>
              </a:extLst>
            </p:cNvPr>
            <p:cNvSpPr/>
            <p:nvPr/>
          </p:nvSpPr>
          <p:spPr>
            <a:xfrm>
              <a:off x="9535895" y="4385688"/>
              <a:ext cx="216743" cy="216743"/>
            </a:xfrm>
            <a:custGeom>
              <a:avLst/>
              <a:gdLst>
                <a:gd name="connsiteX0" fmla="*/ 216743 w 216743"/>
                <a:gd name="connsiteY0" fmla="*/ 108372 h 216743"/>
                <a:gd name="connsiteX1" fmla="*/ 108372 w 216743"/>
                <a:gd name="connsiteY1" fmla="*/ 216743 h 216743"/>
                <a:gd name="connsiteX2" fmla="*/ 0 w 216743"/>
                <a:gd name="connsiteY2" fmla="*/ 108372 h 216743"/>
                <a:gd name="connsiteX3" fmla="*/ 108372 w 216743"/>
                <a:gd name="connsiteY3" fmla="*/ 0 h 216743"/>
                <a:gd name="connsiteX4" fmla="*/ 216743 w 216743"/>
                <a:gd name="connsiteY4" fmla="*/ 108372 h 21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743" h="216743">
                  <a:moveTo>
                    <a:pt x="216743" y="108372"/>
                  </a:moveTo>
                  <a:cubicBezTo>
                    <a:pt x="216743" y="168223"/>
                    <a:pt x="168224" y="216743"/>
                    <a:pt x="108372" y="216743"/>
                  </a:cubicBezTo>
                  <a:cubicBezTo>
                    <a:pt x="48519" y="216743"/>
                    <a:pt x="0" y="168223"/>
                    <a:pt x="0" y="108372"/>
                  </a:cubicBezTo>
                  <a:cubicBezTo>
                    <a:pt x="0" y="48520"/>
                    <a:pt x="48519" y="0"/>
                    <a:pt x="108372" y="0"/>
                  </a:cubicBezTo>
                  <a:cubicBezTo>
                    <a:pt x="168224" y="0"/>
                    <a:pt x="216743" y="48520"/>
                    <a:pt x="216743" y="108372"/>
                  </a:cubicBezTo>
                  <a:close/>
                </a:path>
              </a:pathLst>
            </a:custGeom>
            <a:solidFill>
              <a:srgbClr val="FFFFFF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63FCD68-FBFE-44EC-9E64-B8FD7DE42A34}"/>
                </a:ext>
              </a:extLst>
            </p:cNvPr>
            <p:cNvSpPr/>
            <p:nvPr/>
          </p:nvSpPr>
          <p:spPr>
            <a:xfrm>
              <a:off x="9355276" y="4241192"/>
              <a:ext cx="288990" cy="144495"/>
            </a:xfrm>
            <a:custGeom>
              <a:avLst/>
              <a:gdLst>
                <a:gd name="connsiteX0" fmla="*/ 0 w 288990"/>
                <a:gd name="connsiteY0" fmla="*/ 144495 h 144495"/>
                <a:gd name="connsiteX1" fmla="*/ 144495 w 288990"/>
                <a:gd name="connsiteY1" fmla="*/ 0 h 144495"/>
                <a:gd name="connsiteX2" fmla="*/ 288991 w 288990"/>
                <a:gd name="connsiteY2" fmla="*/ 98474 h 14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90" h="144495">
                  <a:moveTo>
                    <a:pt x="0" y="144495"/>
                  </a:moveTo>
                  <a:cubicBezTo>
                    <a:pt x="0" y="48167"/>
                    <a:pt x="48167" y="0"/>
                    <a:pt x="144495" y="0"/>
                  </a:cubicBezTo>
                  <a:cubicBezTo>
                    <a:pt x="240823" y="0"/>
                    <a:pt x="288991" y="32822"/>
                    <a:pt x="288991" y="98474"/>
                  </a:cubicBez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1464095-2413-40CE-9D52-D3EA58898CE7}"/>
                </a:ext>
              </a:extLst>
            </p:cNvPr>
            <p:cNvSpPr/>
            <p:nvPr/>
          </p:nvSpPr>
          <p:spPr>
            <a:xfrm>
              <a:off x="9618980" y="4327023"/>
              <a:ext cx="50573" cy="50573"/>
            </a:xfrm>
            <a:custGeom>
              <a:avLst/>
              <a:gdLst>
                <a:gd name="connsiteX0" fmla="*/ 25287 w 50573"/>
                <a:gd name="connsiteY0" fmla="*/ 50573 h 50573"/>
                <a:gd name="connsiteX1" fmla="*/ 0 w 50573"/>
                <a:gd name="connsiteY1" fmla="*/ 0 h 50573"/>
                <a:gd name="connsiteX2" fmla="*/ 25287 w 50573"/>
                <a:gd name="connsiteY2" fmla="*/ 12643 h 50573"/>
                <a:gd name="connsiteX3" fmla="*/ 50573 w 50573"/>
                <a:gd name="connsiteY3" fmla="*/ 0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73" h="50573">
                  <a:moveTo>
                    <a:pt x="25287" y="50573"/>
                  </a:moveTo>
                  <a:lnTo>
                    <a:pt x="0" y="0"/>
                  </a:lnTo>
                  <a:lnTo>
                    <a:pt x="25287" y="12643"/>
                  </a:lnTo>
                  <a:lnTo>
                    <a:pt x="50573" y="0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2112D79-5C58-41F6-95FF-D522734E2099}"/>
                </a:ext>
              </a:extLst>
            </p:cNvPr>
            <p:cNvSpPr/>
            <p:nvPr/>
          </p:nvSpPr>
          <p:spPr>
            <a:xfrm>
              <a:off x="9644267" y="4602431"/>
              <a:ext cx="288990" cy="144495"/>
            </a:xfrm>
            <a:custGeom>
              <a:avLst/>
              <a:gdLst>
                <a:gd name="connsiteX0" fmla="*/ 288991 w 288990"/>
                <a:gd name="connsiteY0" fmla="*/ 0 h 144495"/>
                <a:gd name="connsiteX1" fmla="*/ 144495 w 288990"/>
                <a:gd name="connsiteY1" fmla="*/ 144495 h 144495"/>
                <a:gd name="connsiteX2" fmla="*/ 0 w 288990"/>
                <a:gd name="connsiteY2" fmla="*/ 46022 h 14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90" h="144495">
                  <a:moveTo>
                    <a:pt x="288991" y="0"/>
                  </a:moveTo>
                  <a:cubicBezTo>
                    <a:pt x="288991" y="96328"/>
                    <a:pt x="240823" y="144495"/>
                    <a:pt x="144495" y="144495"/>
                  </a:cubicBezTo>
                  <a:cubicBezTo>
                    <a:pt x="48167" y="144495"/>
                    <a:pt x="0" y="111673"/>
                    <a:pt x="0" y="46022"/>
                  </a:cubicBez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73CEE81-8B0A-425B-AD56-DF8073F79D96}"/>
                </a:ext>
              </a:extLst>
            </p:cNvPr>
            <p:cNvSpPr/>
            <p:nvPr/>
          </p:nvSpPr>
          <p:spPr>
            <a:xfrm>
              <a:off x="9618980" y="4610522"/>
              <a:ext cx="50573" cy="50573"/>
            </a:xfrm>
            <a:custGeom>
              <a:avLst/>
              <a:gdLst>
                <a:gd name="connsiteX0" fmla="*/ 25287 w 50573"/>
                <a:gd name="connsiteY0" fmla="*/ 0 h 50573"/>
                <a:gd name="connsiteX1" fmla="*/ 50573 w 50573"/>
                <a:gd name="connsiteY1" fmla="*/ 50573 h 50573"/>
                <a:gd name="connsiteX2" fmla="*/ 25287 w 50573"/>
                <a:gd name="connsiteY2" fmla="*/ 37930 h 50573"/>
                <a:gd name="connsiteX3" fmla="*/ 0 w 50573"/>
                <a:gd name="connsiteY3" fmla="*/ 50573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73" h="50573">
                  <a:moveTo>
                    <a:pt x="25287" y="0"/>
                  </a:moveTo>
                  <a:lnTo>
                    <a:pt x="50573" y="50573"/>
                  </a:lnTo>
                  <a:lnTo>
                    <a:pt x="25287" y="37930"/>
                  </a:lnTo>
                  <a:lnTo>
                    <a:pt x="0" y="50573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EBC20F5-89FB-4B6F-9076-57605AA1695B}"/>
                </a:ext>
              </a:extLst>
            </p:cNvPr>
            <p:cNvSpPr/>
            <p:nvPr/>
          </p:nvSpPr>
          <p:spPr>
            <a:xfrm>
              <a:off x="9824886" y="4385688"/>
              <a:ext cx="216743" cy="216743"/>
            </a:xfrm>
            <a:custGeom>
              <a:avLst/>
              <a:gdLst>
                <a:gd name="connsiteX0" fmla="*/ 216743 w 216743"/>
                <a:gd name="connsiteY0" fmla="*/ 108372 h 216743"/>
                <a:gd name="connsiteX1" fmla="*/ 108372 w 216743"/>
                <a:gd name="connsiteY1" fmla="*/ 216743 h 216743"/>
                <a:gd name="connsiteX2" fmla="*/ 0 w 216743"/>
                <a:gd name="connsiteY2" fmla="*/ 108372 h 216743"/>
                <a:gd name="connsiteX3" fmla="*/ 108372 w 216743"/>
                <a:gd name="connsiteY3" fmla="*/ 0 h 216743"/>
                <a:gd name="connsiteX4" fmla="*/ 216743 w 216743"/>
                <a:gd name="connsiteY4" fmla="*/ 108372 h 21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743" h="216743">
                  <a:moveTo>
                    <a:pt x="216743" y="108372"/>
                  </a:moveTo>
                  <a:cubicBezTo>
                    <a:pt x="216743" y="168223"/>
                    <a:pt x="168224" y="216743"/>
                    <a:pt x="108372" y="216743"/>
                  </a:cubicBezTo>
                  <a:cubicBezTo>
                    <a:pt x="48519" y="216743"/>
                    <a:pt x="0" y="168223"/>
                    <a:pt x="0" y="108372"/>
                  </a:cubicBezTo>
                  <a:cubicBezTo>
                    <a:pt x="0" y="48520"/>
                    <a:pt x="48519" y="0"/>
                    <a:pt x="108372" y="0"/>
                  </a:cubicBezTo>
                  <a:cubicBezTo>
                    <a:pt x="168224" y="0"/>
                    <a:pt x="216743" y="48520"/>
                    <a:pt x="216743" y="108372"/>
                  </a:cubicBezTo>
                  <a:close/>
                </a:path>
              </a:pathLst>
            </a:custGeom>
            <a:solidFill>
              <a:srgbClr val="FFFFFF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EAEAD85-93D6-495E-BEFA-BD81BE6BBC9D}"/>
                </a:ext>
              </a:extLst>
            </p:cNvPr>
            <p:cNvSpPr/>
            <p:nvPr/>
          </p:nvSpPr>
          <p:spPr>
            <a:xfrm>
              <a:off x="9644267" y="4241192"/>
              <a:ext cx="288990" cy="144495"/>
            </a:xfrm>
            <a:custGeom>
              <a:avLst/>
              <a:gdLst>
                <a:gd name="connsiteX0" fmla="*/ 0 w 288990"/>
                <a:gd name="connsiteY0" fmla="*/ 144495 h 144495"/>
                <a:gd name="connsiteX1" fmla="*/ 144495 w 288990"/>
                <a:gd name="connsiteY1" fmla="*/ 0 h 144495"/>
                <a:gd name="connsiteX2" fmla="*/ 288991 w 288990"/>
                <a:gd name="connsiteY2" fmla="*/ 98474 h 14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90" h="144495">
                  <a:moveTo>
                    <a:pt x="0" y="144495"/>
                  </a:moveTo>
                  <a:cubicBezTo>
                    <a:pt x="0" y="48167"/>
                    <a:pt x="48167" y="0"/>
                    <a:pt x="144495" y="0"/>
                  </a:cubicBezTo>
                  <a:cubicBezTo>
                    <a:pt x="240823" y="0"/>
                    <a:pt x="288991" y="32822"/>
                    <a:pt x="288991" y="98474"/>
                  </a:cubicBez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EAED297A-4F92-43F4-8AA1-4275097203FB}"/>
                </a:ext>
              </a:extLst>
            </p:cNvPr>
            <p:cNvSpPr/>
            <p:nvPr/>
          </p:nvSpPr>
          <p:spPr>
            <a:xfrm>
              <a:off x="9907971" y="4327023"/>
              <a:ext cx="50573" cy="50573"/>
            </a:xfrm>
            <a:custGeom>
              <a:avLst/>
              <a:gdLst>
                <a:gd name="connsiteX0" fmla="*/ 25287 w 50573"/>
                <a:gd name="connsiteY0" fmla="*/ 50573 h 50573"/>
                <a:gd name="connsiteX1" fmla="*/ 0 w 50573"/>
                <a:gd name="connsiteY1" fmla="*/ 0 h 50573"/>
                <a:gd name="connsiteX2" fmla="*/ 25287 w 50573"/>
                <a:gd name="connsiteY2" fmla="*/ 12643 h 50573"/>
                <a:gd name="connsiteX3" fmla="*/ 50573 w 50573"/>
                <a:gd name="connsiteY3" fmla="*/ 0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73" h="50573">
                  <a:moveTo>
                    <a:pt x="25287" y="50573"/>
                  </a:moveTo>
                  <a:lnTo>
                    <a:pt x="0" y="0"/>
                  </a:lnTo>
                  <a:lnTo>
                    <a:pt x="25287" y="12643"/>
                  </a:lnTo>
                  <a:lnTo>
                    <a:pt x="50573" y="0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B1EF5F8-DA82-4ACC-9FB2-3FC3FC2E6CAF}"/>
                </a:ext>
              </a:extLst>
            </p:cNvPr>
            <p:cNvSpPr/>
            <p:nvPr/>
          </p:nvSpPr>
          <p:spPr>
            <a:xfrm>
              <a:off x="9933258" y="4602431"/>
              <a:ext cx="288990" cy="144495"/>
            </a:xfrm>
            <a:custGeom>
              <a:avLst/>
              <a:gdLst>
                <a:gd name="connsiteX0" fmla="*/ 288991 w 288990"/>
                <a:gd name="connsiteY0" fmla="*/ 0 h 144495"/>
                <a:gd name="connsiteX1" fmla="*/ 144495 w 288990"/>
                <a:gd name="connsiteY1" fmla="*/ 144495 h 144495"/>
                <a:gd name="connsiteX2" fmla="*/ 0 w 288990"/>
                <a:gd name="connsiteY2" fmla="*/ 46022 h 14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90" h="144495">
                  <a:moveTo>
                    <a:pt x="288991" y="0"/>
                  </a:moveTo>
                  <a:cubicBezTo>
                    <a:pt x="288991" y="96328"/>
                    <a:pt x="240823" y="144495"/>
                    <a:pt x="144495" y="144495"/>
                  </a:cubicBezTo>
                  <a:cubicBezTo>
                    <a:pt x="48167" y="144495"/>
                    <a:pt x="0" y="111673"/>
                    <a:pt x="0" y="46022"/>
                  </a:cubicBez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ED98EE7-1313-485B-8F83-E49B33D5A979}"/>
                </a:ext>
              </a:extLst>
            </p:cNvPr>
            <p:cNvSpPr/>
            <p:nvPr/>
          </p:nvSpPr>
          <p:spPr>
            <a:xfrm>
              <a:off x="9907971" y="4610522"/>
              <a:ext cx="50573" cy="50573"/>
            </a:xfrm>
            <a:custGeom>
              <a:avLst/>
              <a:gdLst>
                <a:gd name="connsiteX0" fmla="*/ 25287 w 50573"/>
                <a:gd name="connsiteY0" fmla="*/ 0 h 50573"/>
                <a:gd name="connsiteX1" fmla="*/ 50573 w 50573"/>
                <a:gd name="connsiteY1" fmla="*/ 50573 h 50573"/>
                <a:gd name="connsiteX2" fmla="*/ 25287 w 50573"/>
                <a:gd name="connsiteY2" fmla="*/ 37930 h 50573"/>
                <a:gd name="connsiteX3" fmla="*/ 0 w 50573"/>
                <a:gd name="connsiteY3" fmla="*/ 50573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73" h="50573">
                  <a:moveTo>
                    <a:pt x="25287" y="0"/>
                  </a:moveTo>
                  <a:lnTo>
                    <a:pt x="50573" y="50573"/>
                  </a:lnTo>
                  <a:lnTo>
                    <a:pt x="25287" y="37930"/>
                  </a:lnTo>
                  <a:lnTo>
                    <a:pt x="0" y="50573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BF6A4C8-03DE-423B-BB60-619B3202EEE1}"/>
                </a:ext>
              </a:extLst>
            </p:cNvPr>
            <p:cNvSpPr/>
            <p:nvPr/>
          </p:nvSpPr>
          <p:spPr>
            <a:xfrm>
              <a:off x="10113877" y="4385688"/>
              <a:ext cx="216743" cy="216743"/>
            </a:xfrm>
            <a:custGeom>
              <a:avLst/>
              <a:gdLst>
                <a:gd name="connsiteX0" fmla="*/ 216743 w 216743"/>
                <a:gd name="connsiteY0" fmla="*/ 108372 h 216743"/>
                <a:gd name="connsiteX1" fmla="*/ 108372 w 216743"/>
                <a:gd name="connsiteY1" fmla="*/ 216743 h 216743"/>
                <a:gd name="connsiteX2" fmla="*/ 0 w 216743"/>
                <a:gd name="connsiteY2" fmla="*/ 108372 h 216743"/>
                <a:gd name="connsiteX3" fmla="*/ 108372 w 216743"/>
                <a:gd name="connsiteY3" fmla="*/ 0 h 216743"/>
                <a:gd name="connsiteX4" fmla="*/ 216743 w 216743"/>
                <a:gd name="connsiteY4" fmla="*/ 108372 h 21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743" h="216743">
                  <a:moveTo>
                    <a:pt x="216743" y="108372"/>
                  </a:moveTo>
                  <a:cubicBezTo>
                    <a:pt x="216743" y="168223"/>
                    <a:pt x="168224" y="216743"/>
                    <a:pt x="108372" y="216743"/>
                  </a:cubicBezTo>
                  <a:cubicBezTo>
                    <a:pt x="48519" y="216743"/>
                    <a:pt x="0" y="168223"/>
                    <a:pt x="0" y="108372"/>
                  </a:cubicBezTo>
                  <a:cubicBezTo>
                    <a:pt x="0" y="48520"/>
                    <a:pt x="48519" y="0"/>
                    <a:pt x="108372" y="0"/>
                  </a:cubicBezTo>
                  <a:cubicBezTo>
                    <a:pt x="168224" y="0"/>
                    <a:pt x="216743" y="48520"/>
                    <a:pt x="216743" y="108372"/>
                  </a:cubicBezTo>
                  <a:close/>
                </a:path>
              </a:pathLst>
            </a:custGeom>
            <a:solidFill>
              <a:srgbClr val="FFFFFF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4508439-00D2-4B68-85BA-FEC5E53683F3}"/>
                </a:ext>
              </a:extLst>
            </p:cNvPr>
            <p:cNvSpPr/>
            <p:nvPr/>
          </p:nvSpPr>
          <p:spPr>
            <a:xfrm>
              <a:off x="10299192" y="4417115"/>
              <a:ext cx="175922" cy="153960"/>
            </a:xfrm>
            <a:custGeom>
              <a:avLst/>
              <a:gdLst>
                <a:gd name="connsiteX0" fmla="*/ 0 w 175922"/>
                <a:gd name="connsiteY0" fmla="*/ 0 h 153960"/>
                <a:gd name="connsiteX1" fmla="*/ 175923 w 175922"/>
                <a:gd name="connsiteY1" fmla="*/ 77305 h 153960"/>
                <a:gd name="connsiteX2" fmla="*/ 46022 w 175922"/>
                <a:gd name="connsiteY2" fmla="*/ 153960 h 15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5922" h="153960">
                  <a:moveTo>
                    <a:pt x="0" y="0"/>
                  </a:moveTo>
                  <a:cubicBezTo>
                    <a:pt x="117279" y="238"/>
                    <a:pt x="175923" y="26009"/>
                    <a:pt x="175923" y="77305"/>
                  </a:cubicBezTo>
                  <a:cubicBezTo>
                    <a:pt x="175923" y="128601"/>
                    <a:pt x="132625" y="154155"/>
                    <a:pt x="46022" y="153960"/>
                  </a:cubicBez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C8C44CB-FF0D-407F-AE77-526694547E32}"/>
                </a:ext>
              </a:extLst>
            </p:cNvPr>
            <p:cNvSpPr/>
            <p:nvPr/>
          </p:nvSpPr>
          <p:spPr>
            <a:xfrm>
              <a:off x="10307284" y="4545861"/>
              <a:ext cx="50645" cy="50573"/>
            </a:xfrm>
            <a:custGeom>
              <a:avLst/>
              <a:gdLst>
                <a:gd name="connsiteX0" fmla="*/ 0 w 50645"/>
                <a:gd name="connsiteY0" fmla="*/ 25142 h 50573"/>
                <a:gd name="connsiteX1" fmla="*/ 50646 w 50645"/>
                <a:gd name="connsiteY1" fmla="*/ 0 h 50573"/>
                <a:gd name="connsiteX2" fmla="*/ 37930 w 50645"/>
                <a:gd name="connsiteY2" fmla="*/ 25214 h 50573"/>
                <a:gd name="connsiteX3" fmla="*/ 50501 w 50645"/>
                <a:gd name="connsiteY3" fmla="*/ 50573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645" h="50573">
                  <a:moveTo>
                    <a:pt x="0" y="25142"/>
                  </a:moveTo>
                  <a:lnTo>
                    <a:pt x="50646" y="0"/>
                  </a:lnTo>
                  <a:lnTo>
                    <a:pt x="37930" y="25214"/>
                  </a:lnTo>
                  <a:lnTo>
                    <a:pt x="50501" y="50573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488FFB4-C26E-4763-9370-78134F03311C}"/>
                </a:ext>
              </a:extLst>
            </p:cNvPr>
            <p:cNvSpPr/>
            <p:nvPr/>
          </p:nvSpPr>
          <p:spPr>
            <a:xfrm>
              <a:off x="9933258" y="4241192"/>
              <a:ext cx="288990" cy="144495"/>
            </a:xfrm>
            <a:custGeom>
              <a:avLst/>
              <a:gdLst>
                <a:gd name="connsiteX0" fmla="*/ 0 w 288990"/>
                <a:gd name="connsiteY0" fmla="*/ 144495 h 144495"/>
                <a:gd name="connsiteX1" fmla="*/ 144495 w 288990"/>
                <a:gd name="connsiteY1" fmla="*/ 0 h 144495"/>
                <a:gd name="connsiteX2" fmla="*/ 288991 w 288990"/>
                <a:gd name="connsiteY2" fmla="*/ 98474 h 14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90" h="144495">
                  <a:moveTo>
                    <a:pt x="0" y="144495"/>
                  </a:moveTo>
                  <a:cubicBezTo>
                    <a:pt x="0" y="48167"/>
                    <a:pt x="48167" y="0"/>
                    <a:pt x="144495" y="0"/>
                  </a:cubicBezTo>
                  <a:cubicBezTo>
                    <a:pt x="240823" y="0"/>
                    <a:pt x="288991" y="32822"/>
                    <a:pt x="288991" y="98474"/>
                  </a:cubicBez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2323E66-27BD-4CE0-BBA0-565D1AC257E4}"/>
                </a:ext>
              </a:extLst>
            </p:cNvPr>
            <p:cNvSpPr/>
            <p:nvPr/>
          </p:nvSpPr>
          <p:spPr>
            <a:xfrm>
              <a:off x="10196962" y="4327023"/>
              <a:ext cx="50573" cy="50573"/>
            </a:xfrm>
            <a:custGeom>
              <a:avLst/>
              <a:gdLst>
                <a:gd name="connsiteX0" fmla="*/ 25287 w 50573"/>
                <a:gd name="connsiteY0" fmla="*/ 50573 h 50573"/>
                <a:gd name="connsiteX1" fmla="*/ 0 w 50573"/>
                <a:gd name="connsiteY1" fmla="*/ 0 h 50573"/>
                <a:gd name="connsiteX2" fmla="*/ 25287 w 50573"/>
                <a:gd name="connsiteY2" fmla="*/ 12643 h 50573"/>
                <a:gd name="connsiteX3" fmla="*/ 50573 w 50573"/>
                <a:gd name="connsiteY3" fmla="*/ 0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73" h="50573">
                  <a:moveTo>
                    <a:pt x="25287" y="50573"/>
                  </a:moveTo>
                  <a:lnTo>
                    <a:pt x="0" y="0"/>
                  </a:lnTo>
                  <a:lnTo>
                    <a:pt x="25287" y="12643"/>
                  </a:lnTo>
                  <a:lnTo>
                    <a:pt x="50573" y="0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676DE085-98AB-450B-97B7-F9868D4247E3}"/>
                </a:ext>
              </a:extLst>
            </p:cNvPr>
            <p:cNvSpPr/>
            <p:nvPr/>
          </p:nvSpPr>
          <p:spPr>
            <a:xfrm>
              <a:off x="9102409" y="4417187"/>
              <a:ext cx="175923" cy="153817"/>
            </a:xfrm>
            <a:custGeom>
              <a:avLst/>
              <a:gdLst>
                <a:gd name="connsiteX0" fmla="*/ 175923 w 175923"/>
                <a:gd name="connsiteY0" fmla="*/ 153815 h 153817"/>
                <a:gd name="connsiteX1" fmla="*/ 0 w 175923"/>
                <a:gd name="connsiteY1" fmla="*/ 77233 h 153817"/>
                <a:gd name="connsiteX2" fmla="*/ 129901 w 175923"/>
                <a:gd name="connsiteY2" fmla="*/ 0 h 15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5923" h="153817">
                  <a:moveTo>
                    <a:pt x="175923" y="153815"/>
                  </a:moveTo>
                  <a:cubicBezTo>
                    <a:pt x="58643" y="154054"/>
                    <a:pt x="0" y="128529"/>
                    <a:pt x="0" y="77233"/>
                  </a:cubicBezTo>
                  <a:cubicBezTo>
                    <a:pt x="0" y="25937"/>
                    <a:pt x="43298" y="195"/>
                    <a:pt x="129901" y="0"/>
                  </a:cubicBez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6967A97-3C85-4620-B41C-E455A3895489}"/>
                </a:ext>
              </a:extLst>
            </p:cNvPr>
            <p:cNvSpPr/>
            <p:nvPr/>
          </p:nvSpPr>
          <p:spPr>
            <a:xfrm>
              <a:off x="9219595" y="4391973"/>
              <a:ext cx="50645" cy="50573"/>
            </a:xfrm>
            <a:custGeom>
              <a:avLst/>
              <a:gdLst>
                <a:gd name="connsiteX0" fmla="*/ 50646 w 50645"/>
                <a:gd name="connsiteY0" fmla="*/ 25142 h 50573"/>
                <a:gd name="connsiteX1" fmla="*/ 144 w 50645"/>
                <a:gd name="connsiteY1" fmla="*/ 50573 h 50573"/>
                <a:gd name="connsiteX2" fmla="*/ 12716 w 50645"/>
                <a:gd name="connsiteY2" fmla="*/ 25214 h 50573"/>
                <a:gd name="connsiteX3" fmla="*/ 0 w 50645"/>
                <a:gd name="connsiteY3" fmla="*/ 0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645" h="50573">
                  <a:moveTo>
                    <a:pt x="50646" y="25142"/>
                  </a:moveTo>
                  <a:lnTo>
                    <a:pt x="144" y="50573"/>
                  </a:lnTo>
                  <a:lnTo>
                    <a:pt x="12716" y="25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947E5F8-B12C-456C-B56B-2FE7874BD59C}"/>
                </a:ext>
              </a:extLst>
            </p:cNvPr>
            <p:cNvSpPr txBox="1"/>
            <p:nvPr/>
          </p:nvSpPr>
          <p:spPr>
            <a:xfrm>
              <a:off x="10824386" y="4495300"/>
              <a:ext cx="883682" cy="199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683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Taken / Not Taken</a:t>
              </a: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926F68F-6B1A-4559-BF57-09896142006A}"/>
                </a:ext>
              </a:extLst>
            </p:cNvPr>
            <p:cNvSpPr/>
            <p:nvPr/>
          </p:nvSpPr>
          <p:spPr>
            <a:xfrm>
              <a:off x="9246905" y="3229725"/>
              <a:ext cx="216743" cy="216743"/>
            </a:xfrm>
            <a:custGeom>
              <a:avLst/>
              <a:gdLst>
                <a:gd name="connsiteX0" fmla="*/ 216743 w 216743"/>
                <a:gd name="connsiteY0" fmla="*/ 108372 h 216743"/>
                <a:gd name="connsiteX1" fmla="*/ 108372 w 216743"/>
                <a:gd name="connsiteY1" fmla="*/ 216743 h 216743"/>
                <a:gd name="connsiteX2" fmla="*/ 0 w 216743"/>
                <a:gd name="connsiteY2" fmla="*/ 108372 h 216743"/>
                <a:gd name="connsiteX3" fmla="*/ 108372 w 216743"/>
                <a:gd name="connsiteY3" fmla="*/ 0 h 216743"/>
                <a:gd name="connsiteX4" fmla="*/ 216743 w 216743"/>
                <a:gd name="connsiteY4" fmla="*/ 108372 h 21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743" h="216743">
                  <a:moveTo>
                    <a:pt x="216743" y="108372"/>
                  </a:moveTo>
                  <a:cubicBezTo>
                    <a:pt x="216743" y="168223"/>
                    <a:pt x="168224" y="216743"/>
                    <a:pt x="108372" y="216743"/>
                  </a:cubicBezTo>
                  <a:cubicBezTo>
                    <a:pt x="48520" y="216743"/>
                    <a:pt x="0" y="168223"/>
                    <a:pt x="0" y="108372"/>
                  </a:cubicBezTo>
                  <a:cubicBezTo>
                    <a:pt x="0" y="48520"/>
                    <a:pt x="48520" y="0"/>
                    <a:pt x="108372" y="0"/>
                  </a:cubicBezTo>
                  <a:cubicBezTo>
                    <a:pt x="168224" y="0"/>
                    <a:pt x="216743" y="48520"/>
                    <a:pt x="216743" y="108372"/>
                  </a:cubicBezTo>
                  <a:close/>
                </a:path>
              </a:pathLst>
            </a:custGeom>
            <a:solidFill>
              <a:srgbClr val="FFFFFF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BBA12FE-5AB6-4FDF-A1A5-5881AAE55108}"/>
                </a:ext>
              </a:extLst>
            </p:cNvPr>
            <p:cNvSpPr/>
            <p:nvPr/>
          </p:nvSpPr>
          <p:spPr>
            <a:xfrm>
              <a:off x="9355276" y="3446468"/>
              <a:ext cx="288990" cy="144495"/>
            </a:xfrm>
            <a:custGeom>
              <a:avLst/>
              <a:gdLst>
                <a:gd name="connsiteX0" fmla="*/ 288991 w 288990"/>
                <a:gd name="connsiteY0" fmla="*/ 0 h 144495"/>
                <a:gd name="connsiteX1" fmla="*/ 144495 w 288990"/>
                <a:gd name="connsiteY1" fmla="*/ 144495 h 144495"/>
                <a:gd name="connsiteX2" fmla="*/ 0 w 288990"/>
                <a:gd name="connsiteY2" fmla="*/ 46022 h 14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90" h="144495">
                  <a:moveTo>
                    <a:pt x="288991" y="0"/>
                  </a:moveTo>
                  <a:cubicBezTo>
                    <a:pt x="288991" y="96328"/>
                    <a:pt x="240823" y="144495"/>
                    <a:pt x="144495" y="144495"/>
                  </a:cubicBezTo>
                  <a:cubicBezTo>
                    <a:pt x="48167" y="144495"/>
                    <a:pt x="0" y="111673"/>
                    <a:pt x="0" y="46022"/>
                  </a:cubicBez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A68FFA4-2A99-4EC5-AC46-CA640924532F}"/>
                </a:ext>
              </a:extLst>
            </p:cNvPr>
            <p:cNvSpPr/>
            <p:nvPr/>
          </p:nvSpPr>
          <p:spPr>
            <a:xfrm>
              <a:off x="9329989" y="3454559"/>
              <a:ext cx="50573" cy="50573"/>
            </a:xfrm>
            <a:custGeom>
              <a:avLst/>
              <a:gdLst>
                <a:gd name="connsiteX0" fmla="*/ 25287 w 50573"/>
                <a:gd name="connsiteY0" fmla="*/ 0 h 50573"/>
                <a:gd name="connsiteX1" fmla="*/ 50573 w 50573"/>
                <a:gd name="connsiteY1" fmla="*/ 50573 h 50573"/>
                <a:gd name="connsiteX2" fmla="*/ 25287 w 50573"/>
                <a:gd name="connsiteY2" fmla="*/ 37930 h 50573"/>
                <a:gd name="connsiteX3" fmla="*/ 0 w 50573"/>
                <a:gd name="connsiteY3" fmla="*/ 50573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73" h="50573">
                  <a:moveTo>
                    <a:pt x="25287" y="0"/>
                  </a:moveTo>
                  <a:lnTo>
                    <a:pt x="50573" y="50573"/>
                  </a:lnTo>
                  <a:lnTo>
                    <a:pt x="25287" y="37930"/>
                  </a:lnTo>
                  <a:lnTo>
                    <a:pt x="0" y="50573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17C402-BF10-439D-9010-ED653EA86A71}"/>
                </a:ext>
              </a:extLst>
            </p:cNvPr>
            <p:cNvSpPr/>
            <p:nvPr/>
          </p:nvSpPr>
          <p:spPr>
            <a:xfrm>
              <a:off x="9535895" y="3229725"/>
              <a:ext cx="216743" cy="216743"/>
            </a:xfrm>
            <a:custGeom>
              <a:avLst/>
              <a:gdLst>
                <a:gd name="connsiteX0" fmla="*/ 216743 w 216743"/>
                <a:gd name="connsiteY0" fmla="*/ 108372 h 216743"/>
                <a:gd name="connsiteX1" fmla="*/ 108372 w 216743"/>
                <a:gd name="connsiteY1" fmla="*/ 216743 h 216743"/>
                <a:gd name="connsiteX2" fmla="*/ 0 w 216743"/>
                <a:gd name="connsiteY2" fmla="*/ 108372 h 216743"/>
                <a:gd name="connsiteX3" fmla="*/ 108372 w 216743"/>
                <a:gd name="connsiteY3" fmla="*/ 0 h 216743"/>
                <a:gd name="connsiteX4" fmla="*/ 216743 w 216743"/>
                <a:gd name="connsiteY4" fmla="*/ 108372 h 21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743" h="216743">
                  <a:moveTo>
                    <a:pt x="216743" y="108372"/>
                  </a:moveTo>
                  <a:cubicBezTo>
                    <a:pt x="216743" y="168223"/>
                    <a:pt x="168224" y="216743"/>
                    <a:pt x="108372" y="216743"/>
                  </a:cubicBezTo>
                  <a:cubicBezTo>
                    <a:pt x="48519" y="216743"/>
                    <a:pt x="0" y="168223"/>
                    <a:pt x="0" y="108372"/>
                  </a:cubicBezTo>
                  <a:cubicBezTo>
                    <a:pt x="0" y="48520"/>
                    <a:pt x="48519" y="0"/>
                    <a:pt x="108372" y="0"/>
                  </a:cubicBezTo>
                  <a:cubicBezTo>
                    <a:pt x="168224" y="0"/>
                    <a:pt x="216743" y="48520"/>
                    <a:pt x="216743" y="108372"/>
                  </a:cubicBezTo>
                  <a:close/>
                </a:path>
              </a:pathLst>
            </a:custGeom>
            <a:solidFill>
              <a:srgbClr val="FFFFFF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A81694E-82B1-49F4-ACD1-F01FA6DC3A2A}"/>
                </a:ext>
              </a:extLst>
            </p:cNvPr>
            <p:cNvSpPr/>
            <p:nvPr/>
          </p:nvSpPr>
          <p:spPr>
            <a:xfrm>
              <a:off x="9355276" y="3085229"/>
              <a:ext cx="288990" cy="144495"/>
            </a:xfrm>
            <a:custGeom>
              <a:avLst/>
              <a:gdLst>
                <a:gd name="connsiteX0" fmla="*/ 0 w 288990"/>
                <a:gd name="connsiteY0" fmla="*/ 144495 h 144495"/>
                <a:gd name="connsiteX1" fmla="*/ 144495 w 288990"/>
                <a:gd name="connsiteY1" fmla="*/ 0 h 144495"/>
                <a:gd name="connsiteX2" fmla="*/ 288991 w 288990"/>
                <a:gd name="connsiteY2" fmla="*/ 98474 h 14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90" h="144495">
                  <a:moveTo>
                    <a:pt x="0" y="144495"/>
                  </a:moveTo>
                  <a:cubicBezTo>
                    <a:pt x="0" y="48168"/>
                    <a:pt x="48167" y="0"/>
                    <a:pt x="144495" y="0"/>
                  </a:cubicBezTo>
                  <a:cubicBezTo>
                    <a:pt x="240823" y="0"/>
                    <a:pt x="288991" y="32822"/>
                    <a:pt x="288991" y="98474"/>
                  </a:cubicBez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5AA4BF7-DFCD-4E3E-B360-00CF5945D4DC}"/>
                </a:ext>
              </a:extLst>
            </p:cNvPr>
            <p:cNvSpPr/>
            <p:nvPr/>
          </p:nvSpPr>
          <p:spPr>
            <a:xfrm>
              <a:off x="9618980" y="3171060"/>
              <a:ext cx="50573" cy="50573"/>
            </a:xfrm>
            <a:custGeom>
              <a:avLst/>
              <a:gdLst>
                <a:gd name="connsiteX0" fmla="*/ 25287 w 50573"/>
                <a:gd name="connsiteY0" fmla="*/ 50573 h 50573"/>
                <a:gd name="connsiteX1" fmla="*/ 0 w 50573"/>
                <a:gd name="connsiteY1" fmla="*/ 0 h 50573"/>
                <a:gd name="connsiteX2" fmla="*/ 25287 w 50573"/>
                <a:gd name="connsiteY2" fmla="*/ 12643 h 50573"/>
                <a:gd name="connsiteX3" fmla="*/ 50573 w 50573"/>
                <a:gd name="connsiteY3" fmla="*/ 0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73" h="50573">
                  <a:moveTo>
                    <a:pt x="25287" y="50573"/>
                  </a:moveTo>
                  <a:lnTo>
                    <a:pt x="0" y="0"/>
                  </a:lnTo>
                  <a:lnTo>
                    <a:pt x="25287" y="12643"/>
                  </a:lnTo>
                  <a:lnTo>
                    <a:pt x="50573" y="0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D7D5242-3CF2-4758-8F58-6B08348D64B4}"/>
                </a:ext>
              </a:extLst>
            </p:cNvPr>
            <p:cNvSpPr/>
            <p:nvPr/>
          </p:nvSpPr>
          <p:spPr>
            <a:xfrm>
              <a:off x="9644267" y="3446468"/>
              <a:ext cx="288990" cy="144495"/>
            </a:xfrm>
            <a:custGeom>
              <a:avLst/>
              <a:gdLst>
                <a:gd name="connsiteX0" fmla="*/ 288991 w 288990"/>
                <a:gd name="connsiteY0" fmla="*/ 0 h 144495"/>
                <a:gd name="connsiteX1" fmla="*/ 144495 w 288990"/>
                <a:gd name="connsiteY1" fmla="*/ 144495 h 144495"/>
                <a:gd name="connsiteX2" fmla="*/ 0 w 288990"/>
                <a:gd name="connsiteY2" fmla="*/ 46022 h 14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90" h="144495">
                  <a:moveTo>
                    <a:pt x="288991" y="0"/>
                  </a:moveTo>
                  <a:cubicBezTo>
                    <a:pt x="288991" y="96328"/>
                    <a:pt x="240823" y="144495"/>
                    <a:pt x="144495" y="144495"/>
                  </a:cubicBezTo>
                  <a:cubicBezTo>
                    <a:pt x="48167" y="144495"/>
                    <a:pt x="0" y="111673"/>
                    <a:pt x="0" y="46022"/>
                  </a:cubicBez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088CF22-3D2A-4784-8EEE-F1DCDCD5F42C}"/>
                </a:ext>
              </a:extLst>
            </p:cNvPr>
            <p:cNvSpPr/>
            <p:nvPr/>
          </p:nvSpPr>
          <p:spPr>
            <a:xfrm>
              <a:off x="9618980" y="3454559"/>
              <a:ext cx="50573" cy="50573"/>
            </a:xfrm>
            <a:custGeom>
              <a:avLst/>
              <a:gdLst>
                <a:gd name="connsiteX0" fmla="*/ 25287 w 50573"/>
                <a:gd name="connsiteY0" fmla="*/ 0 h 50573"/>
                <a:gd name="connsiteX1" fmla="*/ 50573 w 50573"/>
                <a:gd name="connsiteY1" fmla="*/ 50573 h 50573"/>
                <a:gd name="connsiteX2" fmla="*/ 25287 w 50573"/>
                <a:gd name="connsiteY2" fmla="*/ 37930 h 50573"/>
                <a:gd name="connsiteX3" fmla="*/ 0 w 50573"/>
                <a:gd name="connsiteY3" fmla="*/ 50573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73" h="50573">
                  <a:moveTo>
                    <a:pt x="25287" y="0"/>
                  </a:moveTo>
                  <a:lnTo>
                    <a:pt x="50573" y="50573"/>
                  </a:lnTo>
                  <a:lnTo>
                    <a:pt x="25287" y="37930"/>
                  </a:lnTo>
                  <a:lnTo>
                    <a:pt x="0" y="50573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D5D2F3F-D60B-4D8D-8A3F-7299DC337F8A}"/>
                </a:ext>
              </a:extLst>
            </p:cNvPr>
            <p:cNvSpPr/>
            <p:nvPr/>
          </p:nvSpPr>
          <p:spPr>
            <a:xfrm>
              <a:off x="9824886" y="3229725"/>
              <a:ext cx="216743" cy="216743"/>
            </a:xfrm>
            <a:custGeom>
              <a:avLst/>
              <a:gdLst>
                <a:gd name="connsiteX0" fmla="*/ 216743 w 216743"/>
                <a:gd name="connsiteY0" fmla="*/ 108372 h 216743"/>
                <a:gd name="connsiteX1" fmla="*/ 108372 w 216743"/>
                <a:gd name="connsiteY1" fmla="*/ 216743 h 216743"/>
                <a:gd name="connsiteX2" fmla="*/ 0 w 216743"/>
                <a:gd name="connsiteY2" fmla="*/ 108372 h 216743"/>
                <a:gd name="connsiteX3" fmla="*/ 108372 w 216743"/>
                <a:gd name="connsiteY3" fmla="*/ 0 h 216743"/>
                <a:gd name="connsiteX4" fmla="*/ 216743 w 216743"/>
                <a:gd name="connsiteY4" fmla="*/ 108372 h 21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743" h="216743">
                  <a:moveTo>
                    <a:pt x="216743" y="108372"/>
                  </a:moveTo>
                  <a:cubicBezTo>
                    <a:pt x="216743" y="168223"/>
                    <a:pt x="168224" y="216743"/>
                    <a:pt x="108372" y="216743"/>
                  </a:cubicBezTo>
                  <a:cubicBezTo>
                    <a:pt x="48519" y="216743"/>
                    <a:pt x="0" y="168223"/>
                    <a:pt x="0" y="108372"/>
                  </a:cubicBezTo>
                  <a:cubicBezTo>
                    <a:pt x="0" y="48520"/>
                    <a:pt x="48519" y="0"/>
                    <a:pt x="108372" y="0"/>
                  </a:cubicBezTo>
                  <a:cubicBezTo>
                    <a:pt x="168224" y="0"/>
                    <a:pt x="216743" y="48520"/>
                    <a:pt x="216743" y="108372"/>
                  </a:cubicBezTo>
                  <a:close/>
                </a:path>
              </a:pathLst>
            </a:custGeom>
            <a:solidFill>
              <a:srgbClr val="FFFFFF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95B79A7-367F-465A-AA29-C7BCE900C3D9}"/>
                </a:ext>
              </a:extLst>
            </p:cNvPr>
            <p:cNvSpPr/>
            <p:nvPr/>
          </p:nvSpPr>
          <p:spPr>
            <a:xfrm>
              <a:off x="9644267" y="3085229"/>
              <a:ext cx="288990" cy="144495"/>
            </a:xfrm>
            <a:custGeom>
              <a:avLst/>
              <a:gdLst>
                <a:gd name="connsiteX0" fmla="*/ 0 w 288990"/>
                <a:gd name="connsiteY0" fmla="*/ 144495 h 144495"/>
                <a:gd name="connsiteX1" fmla="*/ 144495 w 288990"/>
                <a:gd name="connsiteY1" fmla="*/ 0 h 144495"/>
                <a:gd name="connsiteX2" fmla="*/ 288991 w 288990"/>
                <a:gd name="connsiteY2" fmla="*/ 98474 h 14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90" h="144495">
                  <a:moveTo>
                    <a:pt x="0" y="144495"/>
                  </a:moveTo>
                  <a:cubicBezTo>
                    <a:pt x="0" y="48168"/>
                    <a:pt x="48167" y="0"/>
                    <a:pt x="144495" y="0"/>
                  </a:cubicBezTo>
                  <a:cubicBezTo>
                    <a:pt x="240823" y="0"/>
                    <a:pt x="288991" y="32822"/>
                    <a:pt x="288991" y="98474"/>
                  </a:cubicBez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7F6DBA8-0635-4648-A8FB-3F52D9716E51}"/>
                </a:ext>
              </a:extLst>
            </p:cNvPr>
            <p:cNvSpPr/>
            <p:nvPr/>
          </p:nvSpPr>
          <p:spPr>
            <a:xfrm>
              <a:off x="9907971" y="3171060"/>
              <a:ext cx="50573" cy="50573"/>
            </a:xfrm>
            <a:custGeom>
              <a:avLst/>
              <a:gdLst>
                <a:gd name="connsiteX0" fmla="*/ 25287 w 50573"/>
                <a:gd name="connsiteY0" fmla="*/ 50573 h 50573"/>
                <a:gd name="connsiteX1" fmla="*/ 0 w 50573"/>
                <a:gd name="connsiteY1" fmla="*/ 0 h 50573"/>
                <a:gd name="connsiteX2" fmla="*/ 25287 w 50573"/>
                <a:gd name="connsiteY2" fmla="*/ 12643 h 50573"/>
                <a:gd name="connsiteX3" fmla="*/ 50573 w 50573"/>
                <a:gd name="connsiteY3" fmla="*/ 0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73" h="50573">
                  <a:moveTo>
                    <a:pt x="25287" y="50573"/>
                  </a:moveTo>
                  <a:lnTo>
                    <a:pt x="0" y="0"/>
                  </a:lnTo>
                  <a:lnTo>
                    <a:pt x="25287" y="12643"/>
                  </a:lnTo>
                  <a:lnTo>
                    <a:pt x="50573" y="0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4A802C7A-6CBB-4B96-807B-D1C91550B099}"/>
                </a:ext>
              </a:extLst>
            </p:cNvPr>
            <p:cNvSpPr/>
            <p:nvPr/>
          </p:nvSpPr>
          <p:spPr>
            <a:xfrm>
              <a:off x="9933258" y="3446468"/>
              <a:ext cx="288990" cy="144495"/>
            </a:xfrm>
            <a:custGeom>
              <a:avLst/>
              <a:gdLst>
                <a:gd name="connsiteX0" fmla="*/ 288991 w 288990"/>
                <a:gd name="connsiteY0" fmla="*/ 0 h 144495"/>
                <a:gd name="connsiteX1" fmla="*/ 144495 w 288990"/>
                <a:gd name="connsiteY1" fmla="*/ 144495 h 144495"/>
                <a:gd name="connsiteX2" fmla="*/ 0 w 288990"/>
                <a:gd name="connsiteY2" fmla="*/ 46022 h 14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90" h="144495">
                  <a:moveTo>
                    <a:pt x="288991" y="0"/>
                  </a:moveTo>
                  <a:cubicBezTo>
                    <a:pt x="288991" y="96328"/>
                    <a:pt x="240823" y="144495"/>
                    <a:pt x="144495" y="144495"/>
                  </a:cubicBezTo>
                  <a:cubicBezTo>
                    <a:pt x="48167" y="144495"/>
                    <a:pt x="0" y="111673"/>
                    <a:pt x="0" y="46022"/>
                  </a:cubicBez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2516C61-6B75-4813-953E-B6E452F14B18}"/>
                </a:ext>
              </a:extLst>
            </p:cNvPr>
            <p:cNvSpPr/>
            <p:nvPr/>
          </p:nvSpPr>
          <p:spPr>
            <a:xfrm>
              <a:off x="9907971" y="3454559"/>
              <a:ext cx="50573" cy="50573"/>
            </a:xfrm>
            <a:custGeom>
              <a:avLst/>
              <a:gdLst>
                <a:gd name="connsiteX0" fmla="*/ 25287 w 50573"/>
                <a:gd name="connsiteY0" fmla="*/ 0 h 50573"/>
                <a:gd name="connsiteX1" fmla="*/ 50573 w 50573"/>
                <a:gd name="connsiteY1" fmla="*/ 50573 h 50573"/>
                <a:gd name="connsiteX2" fmla="*/ 25287 w 50573"/>
                <a:gd name="connsiteY2" fmla="*/ 37930 h 50573"/>
                <a:gd name="connsiteX3" fmla="*/ 0 w 50573"/>
                <a:gd name="connsiteY3" fmla="*/ 50573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73" h="50573">
                  <a:moveTo>
                    <a:pt x="25287" y="0"/>
                  </a:moveTo>
                  <a:lnTo>
                    <a:pt x="50573" y="50573"/>
                  </a:lnTo>
                  <a:lnTo>
                    <a:pt x="25287" y="37930"/>
                  </a:lnTo>
                  <a:lnTo>
                    <a:pt x="0" y="50573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4EA4681-FD44-4F2C-849E-F4337613696E}"/>
                </a:ext>
              </a:extLst>
            </p:cNvPr>
            <p:cNvSpPr/>
            <p:nvPr/>
          </p:nvSpPr>
          <p:spPr>
            <a:xfrm>
              <a:off x="10113877" y="3229725"/>
              <a:ext cx="216743" cy="216743"/>
            </a:xfrm>
            <a:custGeom>
              <a:avLst/>
              <a:gdLst>
                <a:gd name="connsiteX0" fmla="*/ 216743 w 216743"/>
                <a:gd name="connsiteY0" fmla="*/ 108372 h 216743"/>
                <a:gd name="connsiteX1" fmla="*/ 108372 w 216743"/>
                <a:gd name="connsiteY1" fmla="*/ 216743 h 216743"/>
                <a:gd name="connsiteX2" fmla="*/ 0 w 216743"/>
                <a:gd name="connsiteY2" fmla="*/ 108372 h 216743"/>
                <a:gd name="connsiteX3" fmla="*/ 108372 w 216743"/>
                <a:gd name="connsiteY3" fmla="*/ 0 h 216743"/>
                <a:gd name="connsiteX4" fmla="*/ 216743 w 216743"/>
                <a:gd name="connsiteY4" fmla="*/ 108372 h 21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743" h="216743">
                  <a:moveTo>
                    <a:pt x="216743" y="108372"/>
                  </a:moveTo>
                  <a:cubicBezTo>
                    <a:pt x="216743" y="168223"/>
                    <a:pt x="168224" y="216743"/>
                    <a:pt x="108372" y="216743"/>
                  </a:cubicBezTo>
                  <a:cubicBezTo>
                    <a:pt x="48519" y="216743"/>
                    <a:pt x="0" y="168223"/>
                    <a:pt x="0" y="108372"/>
                  </a:cubicBezTo>
                  <a:cubicBezTo>
                    <a:pt x="0" y="48520"/>
                    <a:pt x="48519" y="0"/>
                    <a:pt x="108372" y="0"/>
                  </a:cubicBezTo>
                  <a:cubicBezTo>
                    <a:pt x="168224" y="0"/>
                    <a:pt x="216743" y="48520"/>
                    <a:pt x="216743" y="108372"/>
                  </a:cubicBezTo>
                  <a:close/>
                </a:path>
              </a:pathLst>
            </a:custGeom>
            <a:solidFill>
              <a:srgbClr val="FFFFFF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7825E63-B680-4F91-8509-D8A9A411D678}"/>
                </a:ext>
              </a:extLst>
            </p:cNvPr>
            <p:cNvSpPr/>
            <p:nvPr/>
          </p:nvSpPr>
          <p:spPr>
            <a:xfrm>
              <a:off x="10299192" y="3261152"/>
              <a:ext cx="175922" cy="153960"/>
            </a:xfrm>
            <a:custGeom>
              <a:avLst/>
              <a:gdLst>
                <a:gd name="connsiteX0" fmla="*/ 0 w 175922"/>
                <a:gd name="connsiteY0" fmla="*/ 0 h 153960"/>
                <a:gd name="connsiteX1" fmla="*/ 175923 w 175922"/>
                <a:gd name="connsiteY1" fmla="*/ 77305 h 153960"/>
                <a:gd name="connsiteX2" fmla="*/ 46022 w 175922"/>
                <a:gd name="connsiteY2" fmla="*/ 153960 h 15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5922" h="153960">
                  <a:moveTo>
                    <a:pt x="0" y="0"/>
                  </a:moveTo>
                  <a:cubicBezTo>
                    <a:pt x="117279" y="238"/>
                    <a:pt x="175923" y="26009"/>
                    <a:pt x="175923" y="77305"/>
                  </a:cubicBezTo>
                  <a:cubicBezTo>
                    <a:pt x="175923" y="128601"/>
                    <a:pt x="132625" y="154155"/>
                    <a:pt x="46022" y="153960"/>
                  </a:cubicBez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BF8EBE2-4FC3-427C-8B0D-C79B05A42F53}"/>
                </a:ext>
              </a:extLst>
            </p:cNvPr>
            <p:cNvSpPr/>
            <p:nvPr/>
          </p:nvSpPr>
          <p:spPr>
            <a:xfrm>
              <a:off x="10307284" y="3389898"/>
              <a:ext cx="50645" cy="50573"/>
            </a:xfrm>
            <a:custGeom>
              <a:avLst/>
              <a:gdLst>
                <a:gd name="connsiteX0" fmla="*/ 0 w 50645"/>
                <a:gd name="connsiteY0" fmla="*/ 25142 h 50573"/>
                <a:gd name="connsiteX1" fmla="*/ 50646 w 50645"/>
                <a:gd name="connsiteY1" fmla="*/ 0 h 50573"/>
                <a:gd name="connsiteX2" fmla="*/ 37930 w 50645"/>
                <a:gd name="connsiteY2" fmla="*/ 25214 h 50573"/>
                <a:gd name="connsiteX3" fmla="*/ 50501 w 50645"/>
                <a:gd name="connsiteY3" fmla="*/ 50573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645" h="50573">
                  <a:moveTo>
                    <a:pt x="0" y="25142"/>
                  </a:moveTo>
                  <a:lnTo>
                    <a:pt x="50646" y="0"/>
                  </a:lnTo>
                  <a:lnTo>
                    <a:pt x="37930" y="25214"/>
                  </a:lnTo>
                  <a:lnTo>
                    <a:pt x="50501" y="50573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3D051C81-00F2-45A7-8F3F-C1AC31E00F32}"/>
                </a:ext>
              </a:extLst>
            </p:cNvPr>
            <p:cNvSpPr/>
            <p:nvPr/>
          </p:nvSpPr>
          <p:spPr>
            <a:xfrm>
              <a:off x="9933258" y="3085229"/>
              <a:ext cx="288990" cy="144495"/>
            </a:xfrm>
            <a:custGeom>
              <a:avLst/>
              <a:gdLst>
                <a:gd name="connsiteX0" fmla="*/ 0 w 288990"/>
                <a:gd name="connsiteY0" fmla="*/ 144495 h 144495"/>
                <a:gd name="connsiteX1" fmla="*/ 144495 w 288990"/>
                <a:gd name="connsiteY1" fmla="*/ 0 h 144495"/>
                <a:gd name="connsiteX2" fmla="*/ 288991 w 288990"/>
                <a:gd name="connsiteY2" fmla="*/ 98474 h 14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90" h="144495">
                  <a:moveTo>
                    <a:pt x="0" y="144495"/>
                  </a:moveTo>
                  <a:cubicBezTo>
                    <a:pt x="0" y="48168"/>
                    <a:pt x="48167" y="0"/>
                    <a:pt x="144495" y="0"/>
                  </a:cubicBezTo>
                  <a:cubicBezTo>
                    <a:pt x="240823" y="0"/>
                    <a:pt x="288991" y="32822"/>
                    <a:pt x="288991" y="98474"/>
                  </a:cubicBez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B67A82D-187F-4206-827D-6CB5122ACC72}"/>
                </a:ext>
              </a:extLst>
            </p:cNvPr>
            <p:cNvSpPr/>
            <p:nvPr/>
          </p:nvSpPr>
          <p:spPr>
            <a:xfrm>
              <a:off x="10196962" y="3171060"/>
              <a:ext cx="50573" cy="50573"/>
            </a:xfrm>
            <a:custGeom>
              <a:avLst/>
              <a:gdLst>
                <a:gd name="connsiteX0" fmla="*/ 25287 w 50573"/>
                <a:gd name="connsiteY0" fmla="*/ 50573 h 50573"/>
                <a:gd name="connsiteX1" fmla="*/ 0 w 50573"/>
                <a:gd name="connsiteY1" fmla="*/ 0 h 50573"/>
                <a:gd name="connsiteX2" fmla="*/ 25287 w 50573"/>
                <a:gd name="connsiteY2" fmla="*/ 12643 h 50573"/>
                <a:gd name="connsiteX3" fmla="*/ 50573 w 50573"/>
                <a:gd name="connsiteY3" fmla="*/ 0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73" h="50573">
                  <a:moveTo>
                    <a:pt x="25287" y="50573"/>
                  </a:moveTo>
                  <a:lnTo>
                    <a:pt x="0" y="0"/>
                  </a:lnTo>
                  <a:lnTo>
                    <a:pt x="25287" y="12643"/>
                  </a:lnTo>
                  <a:lnTo>
                    <a:pt x="50573" y="0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FA54EFF-8C20-4FF2-B83F-BF2C25F14B58}"/>
                </a:ext>
              </a:extLst>
            </p:cNvPr>
            <p:cNvSpPr/>
            <p:nvPr/>
          </p:nvSpPr>
          <p:spPr>
            <a:xfrm>
              <a:off x="9102409" y="3261225"/>
              <a:ext cx="175923" cy="153816"/>
            </a:xfrm>
            <a:custGeom>
              <a:avLst/>
              <a:gdLst>
                <a:gd name="connsiteX0" fmla="*/ 175923 w 175923"/>
                <a:gd name="connsiteY0" fmla="*/ 153815 h 153816"/>
                <a:gd name="connsiteX1" fmla="*/ 0 w 175923"/>
                <a:gd name="connsiteY1" fmla="*/ 77233 h 153816"/>
                <a:gd name="connsiteX2" fmla="*/ 129901 w 175923"/>
                <a:gd name="connsiteY2" fmla="*/ 0 h 153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5923" h="153816">
                  <a:moveTo>
                    <a:pt x="175923" y="153815"/>
                  </a:moveTo>
                  <a:cubicBezTo>
                    <a:pt x="58643" y="154054"/>
                    <a:pt x="0" y="128529"/>
                    <a:pt x="0" y="77233"/>
                  </a:cubicBezTo>
                  <a:cubicBezTo>
                    <a:pt x="0" y="25937"/>
                    <a:pt x="43298" y="195"/>
                    <a:pt x="129901" y="0"/>
                  </a:cubicBez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53586F95-0F25-4ADA-8B6F-3FB34D4B4709}"/>
                </a:ext>
              </a:extLst>
            </p:cNvPr>
            <p:cNvSpPr/>
            <p:nvPr/>
          </p:nvSpPr>
          <p:spPr>
            <a:xfrm>
              <a:off x="9219595" y="3236010"/>
              <a:ext cx="50645" cy="50573"/>
            </a:xfrm>
            <a:custGeom>
              <a:avLst/>
              <a:gdLst>
                <a:gd name="connsiteX0" fmla="*/ 50646 w 50645"/>
                <a:gd name="connsiteY0" fmla="*/ 25142 h 50573"/>
                <a:gd name="connsiteX1" fmla="*/ 144 w 50645"/>
                <a:gd name="connsiteY1" fmla="*/ 50573 h 50573"/>
                <a:gd name="connsiteX2" fmla="*/ 12716 w 50645"/>
                <a:gd name="connsiteY2" fmla="*/ 25214 h 50573"/>
                <a:gd name="connsiteX3" fmla="*/ 0 w 50645"/>
                <a:gd name="connsiteY3" fmla="*/ 0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645" h="50573">
                  <a:moveTo>
                    <a:pt x="50646" y="25142"/>
                  </a:moveTo>
                  <a:lnTo>
                    <a:pt x="144" y="50573"/>
                  </a:lnTo>
                  <a:lnTo>
                    <a:pt x="12716" y="25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B5FA9B4-F124-41F6-A406-FDD8420478CD}"/>
                </a:ext>
              </a:extLst>
            </p:cNvPr>
            <p:cNvSpPr txBox="1"/>
            <p:nvPr/>
          </p:nvSpPr>
          <p:spPr>
            <a:xfrm>
              <a:off x="10040499" y="3230966"/>
              <a:ext cx="356274" cy="199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683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SNT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D03CCA7-3DAC-4DF8-B03E-57083B844AB6}"/>
                </a:ext>
              </a:extLst>
            </p:cNvPr>
            <p:cNvSpPr txBox="1"/>
            <p:nvPr/>
          </p:nvSpPr>
          <p:spPr>
            <a:xfrm>
              <a:off x="9206038" y="3230966"/>
              <a:ext cx="291251" cy="199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683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ST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68DE87D-0907-4168-ADD9-5FA9AB0F4E88}"/>
                </a:ext>
              </a:extLst>
            </p:cNvPr>
            <p:cNvSpPr txBox="1"/>
            <p:nvPr/>
          </p:nvSpPr>
          <p:spPr>
            <a:xfrm>
              <a:off x="9484192" y="3230966"/>
              <a:ext cx="312925" cy="199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683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WT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37AA694-5B00-49EF-9E47-13EDF877C25E}"/>
                </a:ext>
              </a:extLst>
            </p:cNvPr>
            <p:cNvSpPr txBox="1"/>
            <p:nvPr/>
          </p:nvSpPr>
          <p:spPr>
            <a:xfrm>
              <a:off x="9740671" y="3230966"/>
              <a:ext cx="377948" cy="199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683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WNT</a:t>
              </a: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034EE7AF-8324-4EF6-8E27-543D624D3DDC}"/>
                </a:ext>
              </a:extLst>
            </p:cNvPr>
            <p:cNvSpPr/>
            <p:nvPr/>
          </p:nvSpPr>
          <p:spPr>
            <a:xfrm>
              <a:off x="9246905" y="3807706"/>
              <a:ext cx="216743" cy="216743"/>
            </a:xfrm>
            <a:custGeom>
              <a:avLst/>
              <a:gdLst>
                <a:gd name="connsiteX0" fmla="*/ 216743 w 216743"/>
                <a:gd name="connsiteY0" fmla="*/ 108372 h 216743"/>
                <a:gd name="connsiteX1" fmla="*/ 108372 w 216743"/>
                <a:gd name="connsiteY1" fmla="*/ 216743 h 216743"/>
                <a:gd name="connsiteX2" fmla="*/ 0 w 216743"/>
                <a:gd name="connsiteY2" fmla="*/ 108372 h 216743"/>
                <a:gd name="connsiteX3" fmla="*/ 108372 w 216743"/>
                <a:gd name="connsiteY3" fmla="*/ 0 h 216743"/>
                <a:gd name="connsiteX4" fmla="*/ 216743 w 216743"/>
                <a:gd name="connsiteY4" fmla="*/ 108372 h 21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743" h="216743">
                  <a:moveTo>
                    <a:pt x="216743" y="108372"/>
                  </a:moveTo>
                  <a:cubicBezTo>
                    <a:pt x="216743" y="168223"/>
                    <a:pt x="168224" y="216743"/>
                    <a:pt x="108372" y="216743"/>
                  </a:cubicBezTo>
                  <a:cubicBezTo>
                    <a:pt x="48520" y="216743"/>
                    <a:pt x="0" y="168223"/>
                    <a:pt x="0" y="108372"/>
                  </a:cubicBezTo>
                  <a:cubicBezTo>
                    <a:pt x="0" y="48520"/>
                    <a:pt x="48520" y="0"/>
                    <a:pt x="108372" y="0"/>
                  </a:cubicBezTo>
                  <a:cubicBezTo>
                    <a:pt x="168224" y="0"/>
                    <a:pt x="216743" y="48520"/>
                    <a:pt x="216743" y="108372"/>
                  </a:cubicBezTo>
                  <a:close/>
                </a:path>
              </a:pathLst>
            </a:custGeom>
            <a:solidFill>
              <a:srgbClr val="FFFFFF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C7073DB-4AE4-449E-AA8C-3CED1DCB1C73}"/>
                </a:ext>
              </a:extLst>
            </p:cNvPr>
            <p:cNvSpPr/>
            <p:nvPr/>
          </p:nvSpPr>
          <p:spPr>
            <a:xfrm>
              <a:off x="9355276" y="4024449"/>
              <a:ext cx="288990" cy="144495"/>
            </a:xfrm>
            <a:custGeom>
              <a:avLst/>
              <a:gdLst>
                <a:gd name="connsiteX0" fmla="*/ 288991 w 288990"/>
                <a:gd name="connsiteY0" fmla="*/ 0 h 144495"/>
                <a:gd name="connsiteX1" fmla="*/ 144495 w 288990"/>
                <a:gd name="connsiteY1" fmla="*/ 144495 h 144495"/>
                <a:gd name="connsiteX2" fmla="*/ 0 w 288990"/>
                <a:gd name="connsiteY2" fmla="*/ 46022 h 14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90" h="144495">
                  <a:moveTo>
                    <a:pt x="288991" y="0"/>
                  </a:moveTo>
                  <a:cubicBezTo>
                    <a:pt x="288991" y="96328"/>
                    <a:pt x="240823" y="144495"/>
                    <a:pt x="144495" y="144495"/>
                  </a:cubicBezTo>
                  <a:cubicBezTo>
                    <a:pt x="48167" y="144495"/>
                    <a:pt x="0" y="111673"/>
                    <a:pt x="0" y="46022"/>
                  </a:cubicBez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F15739A-1B88-4153-9AE8-8521017DE7B2}"/>
                </a:ext>
              </a:extLst>
            </p:cNvPr>
            <p:cNvSpPr/>
            <p:nvPr/>
          </p:nvSpPr>
          <p:spPr>
            <a:xfrm>
              <a:off x="9329989" y="4032541"/>
              <a:ext cx="50573" cy="50573"/>
            </a:xfrm>
            <a:custGeom>
              <a:avLst/>
              <a:gdLst>
                <a:gd name="connsiteX0" fmla="*/ 25287 w 50573"/>
                <a:gd name="connsiteY0" fmla="*/ 0 h 50573"/>
                <a:gd name="connsiteX1" fmla="*/ 50573 w 50573"/>
                <a:gd name="connsiteY1" fmla="*/ 50573 h 50573"/>
                <a:gd name="connsiteX2" fmla="*/ 25287 w 50573"/>
                <a:gd name="connsiteY2" fmla="*/ 37930 h 50573"/>
                <a:gd name="connsiteX3" fmla="*/ 0 w 50573"/>
                <a:gd name="connsiteY3" fmla="*/ 50573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73" h="50573">
                  <a:moveTo>
                    <a:pt x="25287" y="0"/>
                  </a:moveTo>
                  <a:lnTo>
                    <a:pt x="50573" y="50573"/>
                  </a:lnTo>
                  <a:lnTo>
                    <a:pt x="25287" y="37930"/>
                  </a:lnTo>
                  <a:lnTo>
                    <a:pt x="0" y="50573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61A3F2A-9A4F-4432-B02C-242A38D208BE}"/>
                </a:ext>
              </a:extLst>
            </p:cNvPr>
            <p:cNvSpPr/>
            <p:nvPr/>
          </p:nvSpPr>
          <p:spPr>
            <a:xfrm>
              <a:off x="9535895" y="3807706"/>
              <a:ext cx="216743" cy="216743"/>
            </a:xfrm>
            <a:custGeom>
              <a:avLst/>
              <a:gdLst>
                <a:gd name="connsiteX0" fmla="*/ 216743 w 216743"/>
                <a:gd name="connsiteY0" fmla="*/ 108372 h 216743"/>
                <a:gd name="connsiteX1" fmla="*/ 108372 w 216743"/>
                <a:gd name="connsiteY1" fmla="*/ 216743 h 216743"/>
                <a:gd name="connsiteX2" fmla="*/ 0 w 216743"/>
                <a:gd name="connsiteY2" fmla="*/ 108372 h 216743"/>
                <a:gd name="connsiteX3" fmla="*/ 108372 w 216743"/>
                <a:gd name="connsiteY3" fmla="*/ 0 h 216743"/>
                <a:gd name="connsiteX4" fmla="*/ 216743 w 216743"/>
                <a:gd name="connsiteY4" fmla="*/ 108372 h 21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743" h="216743">
                  <a:moveTo>
                    <a:pt x="216743" y="108372"/>
                  </a:moveTo>
                  <a:cubicBezTo>
                    <a:pt x="216743" y="168223"/>
                    <a:pt x="168224" y="216743"/>
                    <a:pt x="108372" y="216743"/>
                  </a:cubicBezTo>
                  <a:cubicBezTo>
                    <a:pt x="48519" y="216743"/>
                    <a:pt x="0" y="168223"/>
                    <a:pt x="0" y="108372"/>
                  </a:cubicBezTo>
                  <a:cubicBezTo>
                    <a:pt x="0" y="48520"/>
                    <a:pt x="48519" y="0"/>
                    <a:pt x="108372" y="0"/>
                  </a:cubicBezTo>
                  <a:cubicBezTo>
                    <a:pt x="168224" y="0"/>
                    <a:pt x="216743" y="48520"/>
                    <a:pt x="216743" y="108372"/>
                  </a:cubicBezTo>
                  <a:close/>
                </a:path>
              </a:pathLst>
            </a:custGeom>
            <a:solidFill>
              <a:srgbClr val="FFFFFF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90E40922-8D5F-4209-BB3A-75B819039C26}"/>
                </a:ext>
              </a:extLst>
            </p:cNvPr>
            <p:cNvSpPr/>
            <p:nvPr/>
          </p:nvSpPr>
          <p:spPr>
            <a:xfrm>
              <a:off x="9355276" y="3663211"/>
              <a:ext cx="288990" cy="144495"/>
            </a:xfrm>
            <a:custGeom>
              <a:avLst/>
              <a:gdLst>
                <a:gd name="connsiteX0" fmla="*/ 0 w 288990"/>
                <a:gd name="connsiteY0" fmla="*/ 144495 h 144495"/>
                <a:gd name="connsiteX1" fmla="*/ 144495 w 288990"/>
                <a:gd name="connsiteY1" fmla="*/ 0 h 144495"/>
                <a:gd name="connsiteX2" fmla="*/ 288991 w 288990"/>
                <a:gd name="connsiteY2" fmla="*/ 98474 h 14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90" h="144495">
                  <a:moveTo>
                    <a:pt x="0" y="144495"/>
                  </a:moveTo>
                  <a:cubicBezTo>
                    <a:pt x="0" y="48167"/>
                    <a:pt x="48167" y="0"/>
                    <a:pt x="144495" y="0"/>
                  </a:cubicBezTo>
                  <a:cubicBezTo>
                    <a:pt x="240823" y="0"/>
                    <a:pt x="288991" y="32822"/>
                    <a:pt x="288991" y="98474"/>
                  </a:cubicBez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DF5C881-4D48-4680-BFEE-24261793F368}"/>
                </a:ext>
              </a:extLst>
            </p:cNvPr>
            <p:cNvSpPr/>
            <p:nvPr/>
          </p:nvSpPr>
          <p:spPr>
            <a:xfrm>
              <a:off x="9618980" y="3749041"/>
              <a:ext cx="50573" cy="50573"/>
            </a:xfrm>
            <a:custGeom>
              <a:avLst/>
              <a:gdLst>
                <a:gd name="connsiteX0" fmla="*/ 25287 w 50573"/>
                <a:gd name="connsiteY0" fmla="*/ 50573 h 50573"/>
                <a:gd name="connsiteX1" fmla="*/ 0 w 50573"/>
                <a:gd name="connsiteY1" fmla="*/ 0 h 50573"/>
                <a:gd name="connsiteX2" fmla="*/ 25287 w 50573"/>
                <a:gd name="connsiteY2" fmla="*/ 12643 h 50573"/>
                <a:gd name="connsiteX3" fmla="*/ 50573 w 50573"/>
                <a:gd name="connsiteY3" fmla="*/ 0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73" h="50573">
                  <a:moveTo>
                    <a:pt x="25287" y="50573"/>
                  </a:moveTo>
                  <a:lnTo>
                    <a:pt x="0" y="0"/>
                  </a:lnTo>
                  <a:lnTo>
                    <a:pt x="25287" y="12643"/>
                  </a:lnTo>
                  <a:lnTo>
                    <a:pt x="50573" y="0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508FA121-C7FB-4B87-82C0-8520B31B2CC0}"/>
                </a:ext>
              </a:extLst>
            </p:cNvPr>
            <p:cNvSpPr/>
            <p:nvPr/>
          </p:nvSpPr>
          <p:spPr>
            <a:xfrm>
              <a:off x="9644267" y="4024449"/>
              <a:ext cx="288990" cy="144495"/>
            </a:xfrm>
            <a:custGeom>
              <a:avLst/>
              <a:gdLst>
                <a:gd name="connsiteX0" fmla="*/ 288991 w 288990"/>
                <a:gd name="connsiteY0" fmla="*/ 0 h 144495"/>
                <a:gd name="connsiteX1" fmla="*/ 144495 w 288990"/>
                <a:gd name="connsiteY1" fmla="*/ 144495 h 144495"/>
                <a:gd name="connsiteX2" fmla="*/ 0 w 288990"/>
                <a:gd name="connsiteY2" fmla="*/ 46022 h 14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90" h="144495">
                  <a:moveTo>
                    <a:pt x="288991" y="0"/>
                  </a:moveTo>
                  <a:cubicBezTo>
                    <a:pt x="288991" y="96328"/>
                    <a:pt x="240823" y="144495"/>
                    <a:pt x="144495" y="144495"/>
                  </a:cubicBezTo>
                  <a:cubicBezTo>
                    <a:pt x="48167" y="144495"/>
                    <a:pt x="0" y="111673"/>
                    <a:pt x="0" y="46022"/>
                  </a:cubicBez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690EFB4B-F444-4955-9A6B-78FCB23C730A}"/>
                </a:ext>
              </a:extLst>
            </p:cNvPr>
            <p:cNvSpPr/>
            <p:nvPr/>
          </p:nvSpPr>
          <p:spPr>
            <a:xfrm>
              <a:off x="9618980" y="4032541"/>
              <a:ext cx="50573" cy="50573"/>
            </a:xfrm>
            <a:custGeom>
              <a:avLst/>
              <a:gdLst>
                <a:gd name="connsiteX0" fmla="*/ 25287 w 50573"/>
                <a:gd name="connsiteY0" fmla="*/ 0 h 50573"/>
                <a:gd name="connsiteX1" fmla="*/ 50573 w 50573"/>
                <a:gd name="connsiteY1" fmla="*/ 50573 h 50573"/>
                <a:gd name="connsiteX2" fmla="*/ 25287 w 50573"/>
                <a:gd name="connsiteY2" fmla="*/ 37930 h 50573"/>
                <a:gd name="connsiteX3" fmla="*/ 0 w 50573"/>
                <a:gd name="connsiteY3" fmla="*/ 50573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73" h="50573">
                  <a:moveTo>
                    <a:pt x="25287" y="0"/>
                  </a:moveTo>
                  <a:lnTo>
                    <a:pt x="50573" y="50573"/>
                  </a:lnTo>
                  <a:lnTo>
                    <a:pt x="25287" y="37930"/>
                  </a:lnTo>
                  <a:lnTo>
                    <a:pt x="0" y="50573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B9AD977-5008-4AFB-A87F-BC063286637B}"/>
                </a:ext>
              </a:extLst>
            </p:cNvPr>
            <p:cNvSpPr/>
            <p:nvPr/>
          </p:nvSpPr>
          <p:spPr>
            <a:xfrm>
              <a:off x="9824886" y="3807706"/>
              <a:ext cx="216743" cy="216743"/>
            </a:xfrm>
            <a:custGeom>
              <a:avLst/>
              <a:gdLst>
                <a:gd name="connsiteX0" fmla="*/ 216743 w 216743"/>
                <a:gd name="connsiteY0" fmla="*/ 108372 h 216743"/>
                <a:gd name="connsiteX1" fmla="*/ 108372 w 216743"/>
                <a:gd name="connsiteY1" fmla="*/ 216743 h 216743"/>
                <a:gd name="connsiteX2" fmla="*/ 0 w 216743"/>
                <a:gd name="connsiteY2" fmla="*/ 108372 h 216743"/>
                <a:gd name="connsiteX3" fmla="*/ 108372 w 216743"/>
                <a:gd name="connsiteY3" fmla="*/ 0 h 216743"/>
                <a:gd name="connsiteX4" fmla="*/ 216743 w 216743"/>
                <a:gd name="connsiteY4" fmla="*/ 108372 h 21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743" h="216743">
                  <a:moveTo>
                    <a:pt x="216743" y="108372"/>
                  </a:moveTo>
                  <a:cubicBezTo>
                    <a:pt x="216743" y="168223"/>
                    <a:pt x="168224" y="216743"/>
                    <a:pt x="108372" y="216743"/>
                  </a:cubicBezTo>
                  <a:cubicBezTo>
                    <a:pt x="48519" y="216743"/>
                    <a:pt x="0" y="168223"/>
                    <a:pt x="0" y="108372"/>
                  </a:cubicBezTo>
                  <a:cubicBezTo>
                    <a:pt x="0" y="48520"/>
                    <a:pt x="48519" y="0"/>
                    <a:pt x="108372" y="0"/>
                  </a:cubicBezTo>
                  <a:cubicBezTo>
                    <a:pt x="168224" y="0"/>
                    <a:pt x="216743" y="48520"/>
                    <a:pt x="216743" y="108372"/>
                  </a:cubicBezTo>
                  <a:close/>
                </a:path>
              </a:pathLst>
            </a:custGeom>
            <a:solidFill>
              <a:srgbClr val="FFFFFF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B0DC2712-7FF7-40B1-A7E1-E4BDCFAC9D9D}"/>
                </a:ext>
              </a:extLst>
            </p:cNvPr>
            <p:cNvSpPr/>
            <p:nvPr/>
          </p:nvSpPr>
          <p:spPr>
            <a:xfrm>
              <a:off x="9644267" y="3663211"/>
              <a:ext cx="288990" cy="144495"/>
            </a:xfrm>
            <a:custGeom>
              <a:avLst/>
              <a:gdLst>
                <a:gd name="connsiteX0" fmla="*/ 0 w 288990"/>
                <a:gd name="connsiteY0" fmla="*/ 144495 h 144495"/>
                <a:gd name="connsiteX1" fmla="*/ 144495 w 288990"/>
                <a:gd name="connsiteY1" fmla="*/ 0 h 144495"/>
                <a:gd name="connsiteX2" fmla="*/ 288991 w 288990"/>
                <a:gd name="connsiteY2" fmla="*/ 98474 h 14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90" h="144495">
                  <a:moveTo>
                    <a:pt x="0" y="144495"/>
                  </a:moveTo>
                  <a:cubicBezTo>
                    <a:pt x="0" y="48167"/>
                    <a:pt x="48167" y="0"/>
                    <a:pt x="144495" y="0"/>
                  </a:cubicBezTo>
                  <a:cubicBezTo>
                    <a:pt x="240823" y="0"/>
                    <a:pt x="288991" y="32822"/>
                    <a:pt x="288991" y="98474"/>
                  </a:cubicBez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53D54C1-834E-4C04-9F44-96CB5031916C}"/>
                </a:ext>
              </a:extLst>
            </p:cNvPr>
            <p:cNvSpPr/>
            <p:nvPr/>
          </p:nvSpPr>
          <p:spPr>
            <a:xfrm>
              <a:off x="9907971" y="3749041"/>
              <a:ext cx="50573" cy="50573"/>
            </a:xfrm>
            <a:custGeom>
              <a:avLst/>
              <a:gdLst>
                <a:gd name="connsiteX0" fmla="*/ 25287 w 50573"/>
                <a:gd name="connsiteY0" fmla="*/ 50573 h 50573"/>
                <a:gd name="connsiteX1" fmla="*/ 0 w 50573"/>
                <a:gd name="connsiteY1" fmla="*/ 0 h 50573"/>
                <a:gd name="connsiteX2" fmla="*/ 25287 w 50573"/>
                <a:gd name="connsiteY2" fmla="*/ 12643 h 50573"/>
                <a:gd name="connsiteX3" fmla="*/ 50573 w 50573"/>
                <a:gd name="connsiteY3" fmla="*/ 0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73" h="50573">
                  <a:moveTo>
                    <a:pt x="25287" y="50573"/>
                  </a:moveTo>
                  <a:lnTo>
                    <a:pt x="0" y="0"/>
                  </a:lnTo>
                  <a:lnTo>
                    <a:pt x="25287" y="12643"/>
                  </a:lnTo>
                  <a:lnTo>
                    <a:pt x="50573" y="0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EE0497C-5FCF-47F4-BBD9-B1DC7D7B25E6}"/>
                </a:ext>
              </a:extLst>
            </p:cNvPr>
            <p:cNvSpPr/>
            <p:nvPr/>
          </p:nvSpPr>
          <p:spPr>
            <a:xfrm>
              <a:off x="9933258" y="4024449"/>
              <a:ext cx="288990" cy="144495"/>
            </a:xfrm>
            <a:custGeom>
              <a:avLst/>
              <a:gdLst>
                <a:gd name="connsiteX0" fmla="*/ 288991 w 288990"/>
                <a:gd name="connsiteY0" fmla="*/ 0 h 144495"/>
                <a:gd name="connsiteX1" fmla="*/ 144495 w 288990"/>
                <a:gd name="connsiteY1" fmla="*/ 144495 h 144495"/>
                <a:gd name="connsiteX2" fmla="*/ 0 w 288990"/>
                <a:gd name="connsiteY2" fmla="*/ 46022 h 14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90" h="144495">
                  <a:moveTo>
                    <a:pt x="288991" y="0"/>
                  </a:moveTo>
                  <a:cubicBezTo>
                    <a:pt x="288991" y="96328"/>
                    <a:pt x="240823" y="144495"/>
                    <a:pt x="144495" y="144495"/>
                  </a:cubicBezTo>
                  <a:cubicBezTo>
                    <a:pt x="48167" y="144495"/>
                    <a:pt x="0" y="111673"/>
                    <a:pt x="0" y="46022"/>
                  </a:cubicBez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6CEC14BC-3ECD-4856-87A1-F4EA43122D71}"/>
                </a:ext>
              </a:extLst>
            </p:cNvPr>
            <p:cNvSpPr/>
            <p:nvPr/>
          </p:nvSpPr>
          <p:spPr>
            <a:xfrm>
              <a:off x="9907971" y="4032541"/>
              <a:ext cx="50573" cy="50573"/>
            </a:xfrm>
            <a:custGeom>
              <a:avLst/>
              <a:gdLst>
                <a:gd name="connsiteX0" fmla="*/ 25287 w 50573"/>
                <a:gd name="connsiteY0" fmla="*/ 0 h 50573"/>
                <a:gd name="connsiteX1" fmla="*/ 50573 w 50573"/>
                <a:gd name="connsiteY1" fmla="*/ 50573 h 50573"/>
                <a:gd name="connsiteX2" fmla="*/ 25287 w 50573"/>
                <a:gd name="connsiteY2" fmla="*/ 37930 h 50573"/>
                <a:gd name="connsiteX3" fmla="*/ 0 w 50573"/>
                <a:gd name="connsiteY3" fmla="*/ 50573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73" h="50573">
                  <a:moveTo>
                    <a:pt x="25287" y="0"/>
                  </a:moveTo>
                  <a:lnTo>
                    <a:pt x="50573" y="50573"/>
                  </a:lnTo>
                  <a:lnTo>
                    <a:pt x="25287" y="37930"/>
                  </a:lnTo>
                  <a:lnTo>
                    <a:pt x="0" y="50573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ECDE78D-E0CB-45D3-AF67-866D716075B8}"/>
                </a:ext>
              </a:extLst>
            </p:cNvPr>
            <p:cNvSpPr/>
            <p:nvPr/>
          </p:nvSpPr>
          <p:spPr>
            <a:xfrm>
              <a:off x="10113877" y="3807706"/>
              <a:ext cx="216743" cy="216743"/>
            </a:xfrm>
            <a:custGeom>
              <a:avLst/>
              <a:gdLst>
                <a:gd name="connsiteX0" fmla="*/ 216743 w 216743"/>
                <a:gd name="connsiteY0" fmla="*/ 108372 h 216743"/>
                <a:gd name="connsiteX1" fmla="*/ 108372 w 216743"/>
                <a:gd name="connsiteY1" fmla="*/ 216743 h 216743"/>
                <a:gd name="connsiteX2" fmla="*/ 0 w 216743"/>
                <a:gd name="connsiteY2" fmla="*/ 108372 h 216743"/>
                <a:gd name="connsiteX3" fmla="*/ 108372 w 216743"/>
                <a:gd name="connsiteY3" fmla="*/ 0 h 216743"/>
                <a:gd name="connsiteX4" fmla="*/ 216743 w 216743"/>
                <a:gd name="connsiteY4" fmla="*/ 108372 h 21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743" h="216743">
                  <a:moveTo>
                    <a:pt x="216743" y="108372"/>
                  </a:moveTo>
                  <a:cubicBezTo>
                    <a:pt x="216743" y="168223"/>
                    <a:pt x="168224" y="216743"/>
                    <a:pt x="108372" y="216743"/>
                  </a:cubicBezTo>
                  <a:cubicBezTo>
                    <a:pt x="48519" y="216743"/>
                    <a:pt x="0" y="168223"/>
                    <a:pt x="0" y="108372"/>
                  </a:cubicBezTo>
                  <a:cubicBezTo>
                    <a:pt x="0" y="48520"/>
                    <a:pt x="48519" y="0"/>
                    <a:pt x="108372" y="0"/>
                  </a:cubicBezTo>
                  <a:cubicBezTo>
                    <a:pt x="168224" y="0"/>
                    <a:pt x="216743" y="48520"/>
                    <a:pt x="216743" y="108372"/>
                  </a:cubicBezTo>
                  <a:close/>
                </a:path>
              </a:pathLst>
            </a:custGeom>
            <a:solidFill>
              <a:srgbClr val="FFFFFF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D0ED647-1497-4CD6-A6B3-E66FD1C7017A}"/>
                </a:ext>
              </a:extLst>
            </p:cNvPr>
            <p:cNvSpPr/>
            <p:nvPr/>
          </p:nvSpPr>
          <p:spPr>
            <a:xfrm>
              <a:off x="10299192" y="3839134"/>
              <a:ext cx="175922" cy="153960"/>
            </a:xfrm>
            <a:custGeom>
              <a:avLst/>
              <a:gdLst>
                <a:gd name="connsiteX0" fmla="*/ 0 w 175922"/>
                <a:gd name="connsiteY0" fmla="*/ 0 h 153960"/>
                <a:gd name="connsiteX1" fmla="*/ 175923 w 175922"/>
                <a:gd name="connsiteY1" fmla="*/ 77305 h 153960"/>
                <a:gd name="connsiteX2" fmla="*/ 46022 w 175922"/>
                <a:gd name="connsiteY2" fmla="*/ 153960 h 15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5922" h="153960">
                  <a:moveTo>
                    <a:pt x="0" y="0"/>
                  </a:moveTo>
                  <a:cubicBezTo>
                    <a:pt x="117279" y="238"/>
                    <a:pt x="175923" y="26009"/>
                    <a:pt x="175923" y="77305"/>
                  </a:cubicBezTo>
                  <a:cubicBezTo>
                    <a:pt x="175923" y="128601"/>
                    <a:pt x="132625" y="154155"/>
                    <a:pt x="46022" y="153960"/>
                  </a:cubicBez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6B2CFB73-090E-44F8-9885-31F49650898A}"/>
                </a:ext>
              </a:extLst>
            </p:cNvPr>
            <p:cNvSpPr/>
            <p:nvPr/>
          </p:nvSpPr>
          <p:spPr>
            <a:xfrm>
              <a:off x="10307284" y="3967879"/>
              <a:ext cx="50645" cy="50573"/>
            </a:xfrm>
            <a:custGeom>
              <a:avLst/>
              <a:gdLst>
                <a:gd name="connsiteX0" fmla="*/ 0 w 50645"/>
                <a:gd name="connsiteY0" fmla="*/ 25142 h 50573"/>
                <a:gd name="connsiteX1" fmla="*/ 50646 w 50645"/>
                <a:gd name="connsiteY1" fmla="*/ 0 h 50573"/>
                <a:gd name="connsiteX2" fmla="*/ 37930 w 50645"/>
                <a:gd name="connsiteY2" fmla="*/ 25214 h 50573"/>
                <a:gd name="connsiteX3" fmla="*/ 50501 w 50645"/>
                <a:gd name="connsiteY3" fmla="*/ 50573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645" h="50573">
                  <a:moveTo>
                    <a:pt x="0" y="25142"/>
                  </a:moveTo>
                  <a:lnTo>
                    <a:pt x="50646" y="0"/>
                  </a:lnTo>
                  <a:lnTo>
                    <a:pt x="37930" y="25214"/>
                  </a:lnTo>
                  <a:lnTo>
                    <a:pt x="50501" y="50573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63555E0-2965-4AC2-BF71-FBB8F283483F}"/>
                </a:ext>
              </a:extLst>
            </p:cNvPr>
            <p:cNvSpPr/>
            <p:nvPr/>
          </p:nvSpPr>
          <p:spPr>
            <a:xfrm>
              <a:off x="9933258" y="3663211"/>
              <a:ext cx="288990" cy="144495"/>
            </a:xfrm>
            <a:custGeom>
              <a:avLst/>
              <a:gdLst>
                <a:gd name="connsiteX0" fmla="*/ 0 w 288990"/>
                <a:gd name="connsiteY0" fmla="*/ 144495 h 144495"/>
                <a:gd name="connsiteX1" fmla="*/ 144495 w 288990"/>
                <a:gd name="connsiteY1" fmla="*/ 0 h 144495"/>
                <a:gd name="connsiteX2" fmla="*/ 288991 w 288990"/>
                <a:gd name="connsiteY2" fmla="*/ 98474 h 14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90" h="144495">
                  <a:moveTo>
                    <a:pt x="0" y="144495"/>
                  </a:moveTo>
                  <a:cubicBezTo>
                    <a:pt x="0" y="48167"/>
                    <a:pt x="48167" y="0"/>
                    <a:pt x="144495" y="0"/>
                  </a:cubicBezTo>
                  <a:cubicBezTo>
                    <a:pt x="240823" y="0"/>
                    <a:pt x="288991" y="32822"/>
                    <a:pt x="288991" y="98474"/>
                  </a:cubicBez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578B751-B8DA-4330-B1D5-7148E7A10523}"/>
                </a:ext>
              </a:extLst>
            </p:cNvPr>
            <p:cNvSpPr/>
            <p:nvPr/>
          </p:nvSpPr>
          <p:spPr>
            <a:xfrm>
              <a:off x="10196962" y="3749041"/>
              <a:ext cx="50573" cy="50573"/>
            </a:xfrm>
            <a:custGeom>
              <a:avLst/>
              <a:gdLst>
                <a:gd name="connsiteX0" fmla="*/ 25287 w 50573"/>
                <a:gd name="connsiteY0" fmla="*/ 50573 h 50573"/>
                <a:gd name="connsiteX1" fmla="*/ 0 w 50573"/>
                <a:gd name="connsiteY1" fmla="*/ 0 h 50573"/>
                <a:gd name="connsiteX2" fmla="*/ 25287 w 50573"/>
                <a:gd name="connsiteY2" fmla="*/ 12643 h 50573"/>
                <a:gd name="connsiteX3" fmla="*/ 50573 w 50573"/>
                <a:gd name="connsiteY3" fmla="*/ 0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73" h="50573">
                  <a:moveTo>
                    <a:pt x="25287" y="50573"/>
                  </a:moveTo>
                  <a:lnTo>
                    <a:pt x="0" y="0"/>
                  </a:lnTo>
                  <a:lnTo>
                    <a:pt x="25287" y="12643"/>
                  </a:lnTo>
                  <a:lnTo>
                    <a:pt x="50573" y="0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ED7E6F5-75C3-40DB-93EC-CC75676D95F2}"/>
                </a:ext>
              </a:extLst>
            </p:cNvPr>
            <p:cNvSpPr/>
            <p:nvPr/>
          </p:nvSpPr>
          <p:spPr>
            <a:xfrm>
              <a:off x="9102409" y="3839206"/>
              <a:ext cx="175923" cy="153817"/>
            </a:xfrm>
            <a:custGeom>
              <a:avLst/>
              <a:gdLst>
                <a:gd name="connsiteX0" fmla="*/ 175923 w 175923"/>
                <a:gd name="connsiteY0" fmla="*/ 153815 h 153817"/>
                <a:gd name="connsiteX1" fmla="*/ 0 w 175923"/>
                <a:gd name="connsiteY1" fmla="*/ 77233 h 153817"/>
                <a:gd name="connsiteX2" fmla="*/ 129901 w 175923"/>
                <a:gd name="connsiteY2" fmla="*/ 0 h 15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5923" h="153817">
                  <a:moveTo>
                    <a:pt x="175923" y="153815"/>
                  </a:moveTo>
                  <a:cubicBezTo>
                    <a:pt x="58643" y="154054"/>
                    <a:pt x="0" y="128529"/>
                    <a:pt x="0" y="77233"/>
                  </a:cubicBezTo>
                  <a:cubicBezTo>
                    <a:pt x="0" y="25937"/>
                    <a:pt x="43298" y="195"/>
                    <a:pt x="129901" y="0"/>
                  </a:cubicBez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12D1CA9-6B57-4D5D-8C30-57800BE6648B}"/>
                </a:ext>
              </a:extLst>
            </p:cNvPr>
            <p:cNvSpPr/>
            <p:nvPr/>
          </p:nvSpPr>
          <p:spPr>
            <a:xfrm>
              <a:off x="9219595" y="3813992"/>
              <a:ext cx="50645" cy="50573"/>
            </a:xfrm>
            <a:custGeom>
              <a:avLst/>
              <a:gdLst>
                <a:gd name="connsiteX0" fmla="*/ 50646 w 50645"/>
                <a:gd name="connsiteY0" fmla="*/ 25142 h 50573"/>
                <a:gd name="connsiteX1" fmla="*/ 144 w 50645"/>
                <a:gd name="connsiteY1" fmla="*/ 50573 h 50573"/>
                <a:gd name="connsiteX2" fmla="*/ 12716 w 50645"/>
                <a:gd name="connsiteY2" fmla="*/ 25214 h 50573"/>
                <a:gd name="connsiteX3" fmla="*/ 0 w 50645"/>
                <a:gd name="connsiteY3" fmla="*/ 0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645" h="50573">
                  <a:moveTo>
                    <a:pt x="50646" y="25142"/>
                  </a:moveTo>
                  <a:lnTo>
                    <a:pt x="144" y="50573"/>
                  </a:lnTo>
                  <a:lnTo>
                    <a:pt x="12716" y="25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D38EF5E-F7DC-447C-934E-B202B3505355}"/>
                </a:ext>
              </a:extLst>
            </p:cNvPr>
            <p:cNvSpPr txBox="1"/>
            <p:nvPr/>
          </p:nvSpPr>
          <p:spPr>
            <a:xfrm>
              <a:off x="10040499" y="3808947"/>
              <a:ext cx="356274" cy="199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683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SNT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A4516B24-94D0-4DD5-8233-EB0377FBC27D}"/>
                </a:ext>
              </a:extLst>
            </p:cNvPr>
            <p:cNvSpPr txBox="1"/>
            <p:nvPr/>
          </p:nvSpPr>
          <p:spPr>
            <a:xfrm>
              <a:off x="9206038" y="3808947"/>
              <a:ext cx="291251" cy="199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683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ST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81F8BF10-A043-4942-AD12-81DB455E5C3A}"/>
                </a:ext>
              </a:extLst>
            </p:cNvPr>
            <p:cNvSpPr txBox="1"/>
            <p:nvPr/>
          </p:nvSpPr>
          <p:spPr>
            <a:xfrm>
              <a:off x="9484192" y="3808947"/>
              <a:ext cx="312925" cy="199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683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WT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1C0207C-FD7F-47DC-A345-94F8190E6BEB}"/>
                </a:ext>
              </a:extLst>
            </p:cNvPr>
            <p:cNvSpPr txBox="1"/>
            <p:nvPr/>
          </p:nvSpPr>
          <p:spPr>
            <a:xfrm>
              <a:off x="9740671" y="3808947"/>
              <a:ext cx="377948" cy="199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683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WNT</a:t>
              </a: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8D15A73-630A-4F99-9F48-16A4550D1ECD}"/>
                </a:ext>
              </a:extLst>
            </p:cNvPr>
            <p:cNvSpPr/>
            <p:nvPr/>
          </p:nvSpPr>
          <p:spPr>
            <a:xfrm>
              <a:off x="9246905" y="4963669"/>
              <a:ext cx="216743" cy="216743"/>
            </a:xfrm>
            <a:custGeom>
              <a:avLst/>
              <a:gdLst>
                <a:gd name="connsiteX0" fmla="*/ 216743 w 216743"/>
                <a:gd name="connsiteY0" fmla="*/ 108372 h 216743"/>
                <a:gd name="connsiteX1" fmla="*/ 108372 w 216743"/>
                <a:gd name="connsiteY1" fmla="*/ 216743 h 216743"/>
                <a:gd name="connsiteX2" fmla="*/ 0 w 216743"/>
                <a:gd name="connsiteY2" fmla="*/ 108372 h 216743"/>
                <a:gd name="connsiteX3" fmla="*/ 108372 w 216743"/>
                <a:gd name="connsiteY3" fmla="*/ 0 h 216743"/>
                <a:gd name="connsiteX4" fmla="*/ 216743 w 216743"/>
                <a:gd name="connsiteY4" fmla="*/ 108372 h 21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743" h="216743">
                  <a:moveTo>
                    <a:pt x="216743" y="108372"/>
                  </a:moveTo>
                  <a:cubicBezTo>
                    <a:pt x="216743" y="168223"/>
                    <a:pt x="168224" y="216743"/>
                    <a:pt x="108372" y="216743"/>
                  </a:cubicBezTo>
                  <a:cubicBezTo>
                    <a:pt x="48520" y="216743"/>
                    <a:pt x="0" y="168223"/>
                    <a:pt x="0" y="108372"/>
                  </a:cubicBezTo>
                  <a:cubicBezTo>
                    <a:pt x="0" y="48520"/>
                    <a:pt x="48520" y="0"/>
                    <a:pt x="108372" y="0"/>
                  </a:cubicBezTo>
                  <a:cubicBezTo>
                    <a:pt x="168224" y="0"/>
                    <a:pt x="216743" y="48520"/>
                    <a:pt x="216743" y="108372"/>
                  </a:cubicBezTo>
                  <a:close/>
                </a:path>
              </a:pathLst>
            </a:custGeom>
            <a:solidFill>
              <a:srgbClr val="FFFFFF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8C0A93E-7F7C-4049-8037-77289070C2F7}"/>
                </a:ext>
              </a:extLst>
            </p:cNvPr>
            <p:cNvSpPr/>
            <p:nvPr/>
          </p:nvSpPr>
          <p:spPr>
            <a:xfrm>
              <a:off x="9355276" y="5180412"/>
              <a:ext cx="288990" cy="144495"/>
            </a:xfrm>
            <a:custGeom>
              <a:avLst/>
              <a:gdLst>
                <a:gd name="connsiteX0" fmla="*/ 288991 w 288990"/>
                <a:gd name="connsiteY0" fmla="*/ 0 h 144495"/>
                <a:gd name="connsiteX1" fmla="*/ 144495 w 288990"/>
                <a:gd name="connsiteY1" fmla="*/ 144495 h 144495"/>
                <a:gd name="connsiteX2" fmla="*/ 0 w 288990"/>
                <a:gd name="connsiteY2" fmla="*/ 46022 h 14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90" h="144495">
                  <a:moveTo>
                    <a:pt x="288991" y="0"/>
                  </a:moveTo>
                  <a:cubicBezTo>
                    <a:pt x="288991" y="96328"/>
                    <a:pt x="240823" y="144495"/>
                    <a:pt x="144495" y="144495"/>
                  </a:cubicBezTo>
                  <a:cubicBezTo>
                    <a:pt x="48167" y="144495"/>
                    <a:pt x="0" y="111673"/>
                    <a:pt x="0" y="46022"/>
                  </a:cubicBez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10F4424-BD4B-4C4B-AAC2-9072656AC2AA}"/>
                </a:ext>
              </a:extLst>
            </p:cNvPr>
            <p:cNvSpPr/>
            <p:nvPr/>
          </p:nvSpPr>
          <p:spPr>
            <a:xfrm>
              <a:off x="9329989" y="5188504"/>
              <a:ext cx="50573" cy="50573"/>
            </a:xfrm>
            <a:custGeom>
              <a:avLst/>
              <a:gdLst>
                <a:gd name="connsiteX0" fmla="*/ 25287 w 50573"/>
                <a:gd name="connsiteY0" fmla="*/ 0 h 50573"/>
                <a:gd name="connsiteX1" fmla="*/ 50573 w 50573"/>
                <a:gd name="connsiteY1" fmla="*/ 50573 h 50573"/>
                <a:gd name="connsiteX2" fmla="*/ 25287 w 50573"/>
                <a:gd name="connsiteY2" fmla="*/ 37930 h 50573"/>
                <a:gd name="connsiteX3" fmla="*/ 0 w 50573"/>
                <a:gd name="connsiteY3" fmla="*/ 50573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73" h="50573">
                  <a:moveTo>
                    <a:pt x="25287" y="0"/>
                  </a:moveTo>
                  <a:lnTo>
                    <a:pt x="50573" y="50573"/>
                  </a:lnTo>
                  <a:lnTo>
                    <a:pt x="25287" y="37930"/>
                  </a:lnTo>
                  <a:lnTo>
                    <a:pt x="0" y="50573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93EA4F3-4A98-4FD0-AA12-D872A86AED36}"/>
                </a:ext>
              </a:extLst>
            </p:cNvPr>
            <p:cNvSpPr/>
            <p:nvPr/>
          </p:nvSpPr>
          <p:spPr>
            <a:xfrm>
              <a:off x="9535895" y="4963669"/>
              <a:ext cx="216743" cy="216743"/>
            </a:xfrm>
            <a:custGeom>
              <a:avLst/>
              <a:gdLst>
                <a:gd name="connsiteX0" fmla="*/ 216743 w 216743"/>
                <a:gd name="connsiteY0" fmla="*/ 108372 h 216743"/>
                <a:gd name="connsiteX1" fmla="*/ 108372 w 216743"/>
                <a:gd name="connsiteY1" fmla="*/ 216743 h 216743"/>
                <a:gd name="connsiteX2" fmla="*/ 0 w 216743"/>
                <a:gd name="connsiteY2" fmla="*/ 108372 h 216743"/>
                <a:gd name="connsiteX3" fmla="*/ 108372 w 216743"/>
                <a:gd name="connsiteY3" fmla="*/ 0 h 216743"/>
                <a:gd name="connsiteX4" fmla="*/ 216743 w 216743"/>
                <a:gd name="connsiteY4" fmla="*/ 108372 h 21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743" h="216743">
                  <a:moveTo>
                    <a:pt x="216743" y="108372"/>
                  </a:moveTo>
                  <a:cubicBezTo>
                    <a:pt x="216743" y="168223"/>
                    <a:pt x="168224" y="216743"/>
                    <a:pt x="108372" y="216743"/>
                  </a:cubicBezTo>
                  <a:cubicBezTo>
                    <a:pt x="48519" y="216743"/>
                    <a:pt x="0" y="168223"/>
                    <a:pt x="0" y="108372"/>
                  </a:cubicBezTo>
                  <a:cubicBezTo>
                    <a:pt x="0" y="48520"/>
                    <a:pt x="48519" y="0"/>
                    <a:pt x="108372" y="0"/>
                  </a:cubicBezTo>
                  <a:cubicBezTo>
                    <a:pt x="168224" y="0"/>
                    <a:pt x="216743" y="48520"/>
                    <a:pt x="216743" y="108372"/>
                  </a:cubicBezTo>
                  <a:close/>
                </a:path>
              </a:pathLst>
            </a:custGeom>
            <a:solidFill>
              <a:srgbClr val="FFFFFF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B198D25-7CAE-4EEE-8B81-A74B504069AA}"/>
                </a:ext>
              </a:extLst>
            </p:cNvPr>
            <p:cNvSpPr/>
            <p:nvPr/>
          </p:nvSpPr>
          <p:spPr>
            <a:xfrm>
              <a:off x="9355276" y="4819174"/>
              <a:ext cx="288990" cy="144495"/>
            </a:xfrm>
            <a:custGeom>
              <a:avLst/>
              <a:gdLst>
                <a:gd name="connsiteX0" fmla="*/ 0 w 288990"/>
                <a:gd name="connsiteY0" fmla="*/ 144495 h 144495"/>
                <a:gd name="connsiteX1" fmla="*/ 144495 w 288990"/>
                <a:gd name="connsiteY1" fmla="*/ 0 h 144495"/>
                <a:gd name="connsiteX2" fmla="*/ 288991 w 288990"/>
                <a:gd name="connsiteY2" fmla="*/ 98474 h 14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90" h="144495">
                  <a:moveTo>
                    <a:pt x="0" y="144495"/>
                  </a:moveTo>
                  <a:cubicBezTo>
                    <a:pt x="0" y="48167"/>
                    <a:pt x="48167" y="0"/>
                    <a:pt x="144495" y="0"/>
                  </a:cubicBezTo>
                  <a:cubicBezTo>
                    <a:pt x="240823" y="0"/>
                    <a:pt x="288991" y="32822"/>
                    <a:pt x="288991" y="98474"/>
                  </a:cubicBez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CCFAAA70-E1A3-4036-A001-71809E0C2896}"/>
                </a:ext>
              </a:extLst>
            </p:cNvPr>
            <p:cNvSpPr/>
            <p:nvPr/>
          </p:nvSpPr>
          <p:spPr>
            <a:xfrm>
              <a:off x="9618980" y="4905004"/>
              <a:ext cx="50573" cy="50573"/>
            </a:xfrm>
            <a:custGeom>
              <a:avLst/>
              <a:gdLst>
                <a:gd name="connsiteX0" fmla="*/ 25287 w 50573"/>
                <a:gd name="connsiteY0" fmla="*/ 50573 h 50573"/>
                <a:gd name="connsiteX1" fmla="*/ 0 w 50573"/>
                <a:gd name="connsiteY1" fmla="*/ 0 h 50573"/>
                <a:gd name="connsiteX2" fmla="*/ 25287 w 50573"/>
                <a:gd name="connsiteY2" fmla="*/ 12643 h 50573"/>
                <a:gd name="connsiteX3" fmla="*/ 50573 w 50573"/>
                <a:gd name="connsiteY3" fmla="*/ 0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73" h="50573">
                  <a:moveTo>
                    <a:pt x="25287" y="50573"/>
                  </a:moveTo>
                  <a:lnTo>
                    <a:pt x="0" y="0"/>
                  </a:lnTo>
                  <a:lnTo>
                    <a:pt x="25287" y="12643"/>
                  </a:lnTo>
                  <a:lnTo>
                    <a:pt x="50573" y="0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5324C551-FB56-4D93-B287-DA11B49D113D}"/>
                </a:ext>
              </a:extLst>
            </p:cNvPr>
            <p:cNvSpPr/>
            <p:nvPr/>
          </p:nvSpPr>
          <p:spPr>
            <a:xfrm>
              <a:off x="9644267" y="5180412"/>
              <a:ext cx="288990" cy="144495"/>
            </a:xfrm>
            <a:custGeom>
              <a:avLst/>
              <a:gdLst>
                <a:gd name="connsiteX0" fmla="*/ 288991 w 288990"/>
                <a:gd name="connsiteY0" fmla="*/ 0 h 144495"/>
                <a:gd name="connsiteX1" fmla="*/ 144495 w 288990"/>
                <a:gd name="connsiteY1" fmla="*/ 144495 h 144495"/>
                <a:gd name="connsiteX2" fmla="*/ 0 w 288990"/>
                <a:gd name="connsiteY2" fmla="*/ 46022 h 14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90" h="144495">
                  <a:moveTo>
                    <a:pt x="288991" y="0"/>
                  </a:moveTo>
                  <a:cubicBezTo>
                    <a:pt x="288991" y="96328"/>
                    <a:pt x="240823" y="144495"/>
                    <a:pt x="144495" y="144495"/>
                  </a:cubicBezTo>
                  <a:cubicBezTo>
                    <a:pt x="48167" y="144495"/>
                    <a:pt x="0" y="111673"/>
                    <a:pt x="0" y="46022"/>
                  </a:cubicBez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93436DAB-EDF7-4AE8-BB96-915CBDE024B8}"/>
                </a:ext>
              </a:extLst>
            </p:cNvPr>
            <p:cNvSpPr/>
            <p:nvPr/>
          </p:nvSpPr>
          <p:spPr>
            <a:xfrm>
              <a:off x="9618980" y="5188504"/>
              <a:ext cx="50573" cy="50573"/>
            </a:xfrm>
            <a:custGeom>
              <a:avLst/>
              <a:gdLst>
                <a:gd name="connsiteX0" fmla="*/ 25287 w 50573"/>
                <a:gd name="connsiteY0" fmla="*/ 0 h 50573"/>
                <a:gd name="connsiteX1" fmla="*/ 50573 w 50573"/>
                <a:gd name="connsiteY1" fmla="*/ 50573 h 50573"/>
                <a:gd name="connsiteX2" fmla="*/ 25287 w 50573"/>
                <a:gd name="connsiteY2" fmla="*/ 37930 h 50573"/>
                <a:gd name="connsiteX3" fmla="*/ 0 w 50573"/>
                <a:gd name="connsiteY3" fmla="*/ 50573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73" h="50573">
                  <a:moveTo>
                    <a:pt x="25287" y="0"/>
                  </a:moveTo>
                  <a:lnTo>
                    <a:pt x="50573" y="50573"/>
                  </a:lnTo>
                  <a:lnTo>
                    <a:pt x="25287" y="37930"/>
                  </a:lnTo>
                  <a:lnTo>
                    <a:pt x="0" y="50573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C14574C-C765-4778-811D-20B5AB099BD7}"/>
                </a:ext>
              </a:extLst>
            </p:cNvPr>
            <p:cNvSpPr/>
            <p:nvPr/>
          </p:nvSpPr>
          <p:spPr>
            <a:xfrm>
              <a:off x="9824886" y="4963669"/>
              <a:ext cx="216743" cy="216743"/>
            </a:xfrm>
            <a:custGeom>
              <a:avLst/>
              <a:gdLst>
                <a:gd name="connsiteX0" fmla="*/ 216743 w 216743"/>
                <a:gd name="connsiteY0" fmla="*/ 108372 h 216743"/>
                <a:gd name="connsiteX1" fmla="*/ 108372 w 216743"/>
                <a:gd name="connsiteY1" fmla="*/ 216743 h 216743"/>
                <a:gd name="connsiteX2" fmla="*/ 0 w 216743"/>
                <a:gd name="connsiteY2" fmla="*/ 108372 h 216743"/>
                <a:gd name="connsiteX3" fmla="*/ 108372 w 216743"/>
                <a:gd name="connsiteY3" fmla="*/ 0 h 216743"/>
                <a:gd name="connsiteX4" fmla="*/ 216743 w 216743"/>
                <a:gd name="connsiteY4" fmla="*/ 108372 h 21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743" h="216743">
                  <a:moveTo>
                    <a:pt x="216743" y="108372"/>
                  </a:moveTo>
                  <a:cubicBezTo>
                    <a:pt x="216743" y="168223"/>
                    <a:pt x="168224" y="216743"/>
                    <a:pt x="108372" y="216743"/>
                  </a:cubicBezTo>
                  <a:cubicBezTo>
                    <a:pt x="48519" y="216743"/>
                    <a:pt x="0" y="168223"/>
                    <a:pt x="0" y="108372"/>
                  </a:cubicBezTo>
                  <a:cubicBezTo>
                    <a:pt x="0" y="48520"/>
                    <a:pt x="48519" y="0"/>
                    <a:pt x="108372" y="0"/>
                  </a:cubicBezTo>
                  <a:cubicBezTo>
                    <a:pt x="168224" y="0"/>
                    <a:pt x="216743" y="48520"/>
                    <a:pt x="216743" y="108372"/>
                  </a:cubicBezTo>
                  <a:close/>
                </a:path>
              </a:pathLst>
            </a:custGeom>
            <a:solidFill>
              <a:srgbClr val="FFFFFF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D8BE7EF-F912-4BB4-A4F5-A4DE97455D57}"/>
                </a:ext>
              </a:extLst>
            </p:cNvPr>
            <p:cNvSpPr/>
            <p:nvPr/>
          </p:nvSpPr>
          <p:spPr>
            <a:xfrm>
              <a:off x="9644267" y="4819174"/>
              <a:ext cx="288990" cy="144495"/>
            </a:xfrm>
            <a:custGeom>
              <a:avLst/>
              <a:gdLst>
                <a:gd name="connsiteX0" fmla="*/ 0 w 288990"/>
                <a:gd name="connsiteY0" fmla="*/ 144495 h 144495"/>
                <a:gd name="connsiteX1" fmla="*/ 144495 w 288990"/>
                <a:gd name="connsiteY1" fmla="*/ 0 h 144495"/>
                <a:gd name="connsiteX2" fmla="*/ 288991 w 288990"/>
                <a:gd name="connsiteY2" fmla="*/ 98474 h 14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90" h="144495">
                  <a:moveTo>
                    <a:pt x="0" y="144495"/>
                  </a:moveTo>
                  <a:cubicBezTo>
                    <a:pt x="0" y="48167"/>
                    <a:pt x="48167" y="0"/>
                    <a:pt x="144495" y="0"/>
                  </a:cubicBezTo>
                  <a:cubicBezTo>
                    <a:pt x="240823" y="0"/>
                    <a:pt x="288991" y="32822"/>
                    <a:pt x="288991" y="98474"/>
                  </a:cubicBez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DB6DC41-ECF9-498A-9B78-F6D08A5BD0B3}"/>
                </a:ext>
              </a:extLst>
            </p:cNvPr>
            <p:cNvSpPr/>
            <p:nvPr/>
          </p:nvSpPr>
          <p:spPr>
            <a:xfrm>
              <a:off x="9907971" y="4905004"/>
              <a:ext cx="50573" cy="50573"/>
            </a:xfrm>
            <a:custGeom>
              <a:avLst/>
              <a:gdLst>
                <a:gd name="connsiteX0" fmla="*/ 25287 w 50573"/>
                <a:gd name="connsiteY0" fmla="*/ 50573 h 50573"/>
                <a:gd name="connsiteX1" fmla="*/ 0 w 50573"/>
                <a:gd name="connsiteY1" fmla="*/ 0 h 50573"/>
                <a:gd name="connsiteX2" fmla="*/ 25287 w 50573"/>
                <a:gd name="connsiteY2" fmla="*/ 12643 h 50573"/>
                <a:gd name="connsiteX3" fmla="*/ 50573 w 50573"/>
                <a:gd name="connsiteY3" fmla="*/ 0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73" h="50573">
                  <a:moveTo>
                    <a:pt x="25287" y="50573"/>
                  </a:moveTo>
                  <a:lnTo>
                    <a:pt x="0" y="0"/>
                  </a:lnTo>
                  <a:lnTo>
                    <a:pt x="25287" y="12643"/>
                  </a:lnTo>
                  <a:lnTo>
                    <a:pt x="50573" y="0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BFC65E6-61ED-49C2-B2C9-AE799710C97A}"/>
                </a:ext>
              </a:extLst>
            </p:cNvPr>
            <p:cNvSpPr/>
            <p:nvPr/>
          </p:nvSpPr>
          <p:spPr>
            <a:xfrm>
              <a:off x="9933258" y="5180412"/>
              <a:ext cx="288990" cy="144495"/>
            </a:xfrm>
            <a:custGeom>
              <a:avLst/>
              <a:gdLst>
                <a:gd name="connsiteX0" fmla="*/ 288991 w 288990"/>
                <a:gd name="connsiteY0" fmla="*/ 0 h 144495"/>
                <a:gd name="connsiteX1" fmla="*/ 144495 w 288990"/>
                <a:gd name="connsiteY1" fmla="*/ 144495 h 144495"/>
                <a:gd name="connsiteX2" fmla="*/ 0 w 288990"/>
                <a:gd name="connsiteY2" fmla="*/ 46022 h 14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90" h="144495">
                  <a:moveTo>
                    <a:pt x="288991" y="0"/>
                  </a:moveTo>
                  <a:cubicBezTo>
                    <a:pt x="288991" y="96328"/>
                    <a:pt x="240823" y="144495"/>
                    <a:pt x="144495" y="144495"/>
                  </a:cubicBezTo>
                  <a:cubicBezTo>
                    <a:pt x="48167" y="144495"/>
                    <a:pt x="0" y="111673"/>
                    <a:pt x="0" y="46022"/>
                  </a:cubicBez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C8623502-A8D7-4D43-AF26-E39B226118AE}"/>
                </a:ext>
              </a:extLst>
            </p:cNvPr>
            <p:cNvSpPr/>
            <p:nvPr/>
          </p:nvSpPr>
          <p:spPr>
            <a:xfrm>
              <a:off x="9907971" y="5188504"/>
              <a:ext cx="50573" cy="50573"/>
            </a:xfrm>
            <a:custGeom>
              <a:avLst/>
              <a:gdLst>
                <a:gd name="connsiteX0" fmla="*/ 25287 w 50573"/>
                <a:gd name="connsiteY0" fmla="*/ 0 h 50573"/>
                <a:gd name="connsiteX1" fmla="*/ 50573 w 50573"/>
                <a:gd name="connsiteY1" fmla="*/ 50573 h 50573"/>
                <a:gd name="connsiteX2" fmla="*/ 25287 w 50573"/>
                <a:gd name="connsiteY2" fmla="*/ 37930 h 50573"/>
                <a:gd name="connsiteX3" fmla="*/ 0 w 50573"/>
                <a:gd name="connsiteY3" fmla="*/ 50573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73" h="50573">
                  <a:moveTo>
                    <a:pt x="25287" y="0"/>
                  </a:moveTo>
                  <a:lnTo>
                    <a:pt x="50573" y="50573"/>
                  </a:lnTo>
                  <a:lnTo>
                    <a:pt x="25287" y="37930"/>
                  </a:lnTo>
                  <a:lnTo>
                    <a:pt x="0" y="50573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278C2A8-428B-4508-9BEF-A74F62BA34D5}"/>
                </a:ext>
              </a:extLst>
            </p:cNvPr>
            <p:cNvSpPr/>
            <p:nvPr/>
          </p:nvSpPr>
          <p:spPr>
            <a:xfrm>
              <a:off x="10113877" y="4963669"/>
              <a:ext cx="216743" cy="216743"/>
            </a:xfrm>
            <a:custGeom>
              <a:avLst/>
              <a:gdLst>
                <a:gd name="connsiteX0" fmla="*/ 216743 w 216743"/>
                <a:gd name="connsiteY0" fmla="*/ 108372 h 216743"/>
                <a:gd name="connsiteX1" fmla="*/ 108372 w 216743"/>
                <a:gd name="connsiteY1" fmla="*/ 216743 h 216743"/>
                <a:gd name="connsiteX2" fmla="*/ 0 w 216743"/>
                <a:gd name="connsiteY2" fmla="*/ 108372 h 216743"/>
                <a:gd name="connsiteX3" fmla="*/ 108372 w 216743"/>
                <a:gd name="connsiteY3" fmla="*/ 0 h 216743"/>
                <a:gd name="connsiteX4" fmla="*/ 216743 w 216743"/>
                <a:gd name="connsiteY4" fmla="*/ 108372 h 21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743" h="216743">
                  <a:moveTo>
                    <a:pt x="216743" y="108372"/>
                  </a:moveTo>
                  <a:cubicBezTo>
                    <a:pt x="216743" y="168223"/>
                    <a:pt x="168224" y="216743"/>
                    <a:pt x="108372" y="216743"/>
                  </a:cubicBezTo>
                  <a:cubicBezTo>
                    <a:pt x="48519" y="216743"/>
                    <a:pt x="0" y="168223"/>
                    <a:pt x="0" y="108372"/>
                  </a:cubicBezTo>
                  <a:cubicBezTo>
                    <a:pt x="0" y="48520"/>
                    <a:pt x="48519" y="0"/>
                    <a:pt x="108372" y="0"/>
                  </a:cubicBezTo>
                  <a:cubicBezTo>
                    <a:pt x="168224" y="0"/>
                    <a:pt x="216743" y="48520"/>
                    <a:pt x="216743" y="108372"/>
                  </a:cubicBezTo>
                  <a:close/>
                </a:path>
              </a:pathLst>
            </a:custGeom>
            <a:solidFill>
              <a:srgbClr val="FFFFFF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50F1857-C45A-4DA2-8602-C3FEA9EE71FC}"/>
                </a:ext>
              </a:extLst>
            </p:cNvPr>
            <p:cNvSpPr/>
            <p:nvPr/>
          </p:nvSpPr>
          <p:spPr>
            <a:xfrm>
              <a:off x="10299192" y="4995097"/>
              <a:ext cx="175922" cy="153960"/>
            </a:xfrm>
            <a:custGeom>
              <a:avLst/>
              <a:gdLst>
                <a:gd name="connsiteX0" fmla="*/ 0 w 175922"/>
                <a:gd name="connsiteY0" fmla="*/ 0 h 153960"/>
                <a:gd name="connsiteX1" fmla="*/ 175923 w 175922"/>
                <a:gd name="connsiteY1" fmla="*/ 77305 h 153960"/>
                <a:gd name="connsiteX2" fmla="*/ 46022 w 175922"/>
                <a:gd name="connsiteY2" fmla="*/ 153960 h 15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5922" h="153960">
                  <a:moveTo>
                    <a:pt x="0" y="0"/>
                  </a:moveTo>
                  <a:cubicBezTo>
                    <a:pt x="117279" y="238"/>
                    <a:pt x="175923" y="26009"/>
                    <a:pt x="175923" y="77305"/>
                  </a:cubicBezTo>
                  <a:cubicBezTo>
                    <a:pt x="175923" y="128601"/>
                    <a:pt x="132625" y="154155"/>
                    <a:pt x="46022" y="153960"/>
                  </a:cubicBez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B037F733-9A29-4923-839E-75E273E5420F}"/>
                </a:ext>
              </a:extLst>
            </p:cNvPr>
            <p:cNvSpPr/>
            <p:nvPr/>
          </p:nvSpPr>
          <p:spPr>
            <a:xfrm>
              <a:off x="10307284" y="5123842"/>
              <a:ext cx="50645" cy="50573"/>
            </a:xfrm>
            <a:custGeom>
              <a:avLst/>
              <a:gdLst>
                <a:gd name="connsiteX0" fmla="*/ 0 w 50645"/>
                <a:gd name="connsiteY0" fmla="*/ 25142 h 50573"/>
                <a:gd name="connsiteX1" fmla="*/ 50646 w 50645"/>
                <a:gd name="connsiteY1" fmla="*/ 0 h 50573"/>
                <a:gd name="connsiteX2" fmla="*/ 37930 w 50645"/>
                <a:gd name="connsiteY2" fmla="*/ 25214 h 50573"/>
                <a:gd name="connsiteX3" fmla="*/ 50501 w 50645"/>
                <a:gd name="connsiteY3" fmla="*/ 50573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645" h="50573">
                  <a:moveTo>
                    <a:pt x="0" y="25142"/>
                  </a:moveTo>
                  <a:lnTo>
                    <a:pt x="50646" y="0"/>
                  </a:lnTo>
                  <a:lnTo>
                    <a:pt x="37930" y="25214"/>
                  </a:lnTo>
                  <a:lnTo>
                    <a:pt x="50501" y="50573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6B1D71A-EC63-46A4-B53E-D6512CD883FD}"/>
                </a:ext>
              </a:extLst>
            </p:cNvPr>
            <p:cNvSpPr/>
            <p:nvPr/>
          </p:nvSpPr>
          <p:spPr>
            <a:xfrm>
              <a:off x="9933258" y="4819174"/>
              <a:ext cx="288990" cy="144495"/>
            </a:xfrm>
            <a:custGeom>
              <a:avLst/>
              <a:gdLst>
                <a:gd name="connsiteX0" fmla="*/ 0 w 288990"/>
                <a:gd name="connsiteY0" fmla="*/ 144495 h 144495"/>
                <a:gd name="connsiteX1" fmla="*/ 144495 w 288990"/>
                <a:gd name="connsiteY1" fmla="*/ 0 h 144495"/>
                <a:gd name="connsiteX2" fmla="*/ 288991 w 288990"/>
                <a:gd name="connsiteY2" fmla="*/ 98474 h 14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90" h="144495">
                  <a:moveTo>
                    <a:pt x="0" y="144495"/>
                  </a:moveTo>
                  <a:cubicBezTo>
                    <a:pt x="0" y="48167"/>
                    <a:pt x="48167" y="0"/>
                    <a:pt x="144495" y="0"/>
                  </a:cubicBezTo>
                  <a:cubicBezTo>
                    <a:pt x="240823" y="0"/>
                    <a:pt x="288991" y="32822"/>
                    <a:pt x="288991" y="98474"/>
                  </a:cubicBez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9C010CA-4736-470D-9C55-4F8B9C1A63C8}"/>
                </a:ext>
              </a:extLst>
            </p:cNvPr>
            <p:cNvSpPr/>
            <p:nvPr/>
          </p:nvSpPr>
          <p:spPr>
            <a:xfrm>
              <a:off x="10196962" y="4905004"/>
              <a:ext cx="50573" cy="50573"/>
            </a:xfrm>
            <a:custGeom>
              <a:avLst/>
              <a:gdLst>
                <a:gd name="connsiteX0" fmla="*/ 25287 w 50573"/>
                <a:gd name="connsiteY0" fmla="*/ 50573 h 50573"/>
                <a:gd name="connsiteX1" fmla="*/ 0 w 50573"/>
                <a:gd name="connsiteY1" fmla="*/ 0 h 50573"/>
                <a:gd name="connsiteX2" fmla="*/ 25287 w 50573"/>
                <a:gd name="connsiteY2" fmla="*/ 12643 h 50573"/>
                <a:gd name="connsiteX3" fmla="*/ 50573 w 50573"/>
                <a:gd name="connsiteY3" fmla="*/ 0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73" h="50573">
                  <a:moveTo>
                    <a:pt x="25287" y="50573"/>
                  </a:moveTo>
                  <a:lnTo>
                    <a:pt x="0" y="0"/>
                  </a:lnTo>
                  <a:lnTo>
                    <a:pt x="25287" y="12643"/>
                  </a:lnTo>
                  <a:lnTo>
                    <a:pt x="50573" y="0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E23AD137-09D8-48A1-A45C-48E874830B17}"/>
                </a:ext>
              </a:extLst>
            </p:cNvPr>
            <p:cNvSpPr/>
            <p:nvPr/>
          </p:nvSpPr>
          <p:spPr>
            <a:xfrm>
              <a:off x="9102409" y="4995169"/>
              <a:ext cx="175923" cy="153817"/>
            </a:xfrm>
            <a:custGeom>
              <a:avLst/>
              <a:gdLst>
                <a:gd name="connsiteX0" fmla="*/ 175923 w 175923"/>
                <a:gd name="connsiteY0" fmla="*/ 153815 h 153817"/>
                <a:gd name="connsiteX1" fmla="*/ 0 w 175923"/>
                <a:gd name="connsiteY1" fmla="*/ 77233 h 153817"/>
                <a:gd name="connsiteX2" fmla="*/ 129901 w 175923"/>
                <a:gd name="connsiteY2" fmla="*/ 0 h 15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5923" h="153817">
                  <a:moveTo>
                    <a:pt x="175923" y="153815"/>
                  </a:moveTo>
                  <a:cubicBezTo>
                    <a:pt x="58643" y="154054"/>
                    <a:pt x="0" y="128529"/>
                    <a:pt x="0" y="77233"/>
                  </a:cubicBezTo>
                  <a:cubicBezTo>
                    <a:pt x="0" y="25937"/>
                    <a:pt x="43298" y="195"/>
                    <a:pt x="129901" y="0"/>
                  </a:cubicBez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05D68CE-8AF0-4D54-BDC2-8C8CF43532A6}"/>
                </a:ext>
              </a:extLst>
            </p:cNvPr>
            <p:cNvSpPr/>
            <p:nvPr/>
          </p:nvSpPr>
          <p:spPr>
            <a:xfrm>
              <a:off x="9219595" y="4969955"/>
              <a:ext cx="50645" cy="50573"/>
            </a:xfrm>
            <a:custGeom>
              <a:avLst/>
              <a:gdLst>
                <a:gd name="connsiteX0" fmla="*/ 50646 w 50645"/>
                <a:gd name="connsiteY0" fmla="*/ 25142 h 50573"/>
                <a:gd name="connsiteX1" fmla="*/ 144 w 50645"/>
                <a:gd name="connsiteY1" fmla="*/ 50573 h 50573"/>
                <a:gd name="connsiteX2" fmla="*/ 12716 w 50645"/>
                <a:gd name="connsiteY2" fmla="*/ 25214 h 50573"/>
                <a:gd name="connsiteX3" fmla="*/ 0 w 50645"/>
                <a:gd name="connsiteY3" fmla="*/ 0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645" h="50573">
                  <a:moveTo>
                    <a:pt x="50646" y="25142"/>
                  </a:moveTo>
                  <a:lnTo>
                    <a:pt x="144" y="50573"/>
                  </a:lnTo>
                  <a:lnTo>
                    <a:pt x="12716" y="25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9E4B8062-73E6-4FE5-A03C-63C2AF1CEABE}"/>
                </a:ext>
              </a:extLst>
            </p:cNvPr>
            <p:cNvSpPr txBox="1"/>
            <p:nvPr/>
          </p:nvSpPr>
          <p:spPr>
            <a:xfrm>
              <a:off x="10040499" y="4964910"/>
              <a:ext cx="356274" cy="199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683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SNT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B76C8B40-D9E4-431A-93B2-522F68D1EE21}"/>
                </a:ext>
              </a:extLst>
            </p:cNvPr>
            <p:cNvSpPr txBox="1"/>
            <p:nvPr/>
          </p:nvSpPr>
          <p:spPr>
            <a:xfrm>
              <a:off x="9206038" y="4964910"/>
              <a:ext cx="291251" cy="199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683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ST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43BF7ED3-D506-4E7C-97F0-9032F1772C5F}"/>
                </a:ext>
              </a:extLst>
            </p:cNvPr>
            <p:cNvSpPr txBox="1"/>
            <p:nvPr/>
          </p:nvSpPr>
          <p:spPr>
            <a:xfrm>
              <a:off x="9484192" y="4964910"/>
              <a:ext cx="312925" cy="199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683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WT</a:t>
              </a: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7019829-F657-463C-883B-0D50DFC3E590}"/>
                </a:ext>
              </a:extLst>
            </p:cNvPr>
            <p:cNvSpPr/>
            <p:nvPr/>
          </p:nvSpPr>
          <p:spPr>
            <a:xfrm>
              <a:off x="9246905" y="5541651"/>
              <a:ext cx="216743" cy="216743"/>
            </a:xfrm>
            <a:custGeom>
              <a:avLst/>
              <a:gdLst>
                <a:gd name="connsiteX0" fmla="*/ 216743 w 216743"/>
                <a:gd name="connsiteY0" fmla="*/ 108372 h 216743"/>
                <a:gd name="connsiteX1" fmla="*/ 108372 w 216743"/>
                <a:gd name="connsiteY1" fmla="*/ 216743 h 216743"/>
                <a:gd name="connsiteX2" fmla="*/ 0 w 216743"/>
                <a:gd name="connsiteY2" fmla="*/ 108372 h 216743"/>
                <a:gd name="connsiteX3" fmla="*/ 108372 w 216743"/>
                <a:gd name="connsiteY3" fmla="*/ 0 h 216743"/>
                <a:gd name="connsiteX4" fmla="*/ 216743 w 216743"/>
                <a:gd name="connsiteY4" fmla="*/ 108372 h 21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743" h="216743">
                  <a:moveTo>
                    <a:pt x="216743" y="108372"/>
                  </a:moveTo>
                  <a:cubicBezTo>
                    <a:pt x="216743" y="168224"/>
                    <a:pt x="168224" y="216743"/>
                    <a:pt x="108372" y="216743"/>
                  </a:cubicBezTo>
                  <a:cubicBezTo>
                    <a:pt x="48520" y="216743"/>
                    <a:pt x="0" y="168224"/>
                    <a:pt x="0" y="108372"/>
                  </a:cubicBezTo>
                  <a:cubicBezTo>
                    <a:pt x="0" y="48519"/>
                    <a:pt x="48520" y="0"/>
                    <a:pt x="108372" y="0"/>
                  </a:cubicBezTo>
                  <a:cubicBezTo>
                    <a:pt x="168224" y="0"/>
                    <a:pt x="216743" y="48519"/>
                    <a:pt x="216743" y="108372"/>
                  </a:cubicBezTo>
                  <a:close/>
                </a:path>
              </a:pathLst>
            </a:custGeom>
            <a:solidFill>
              <a:srgbClr val="FFFFFF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8758F8F-E798-4C4C-8B58-F41EDE34473F}"/>
                </a:ext>
              </a:extLst>
            </p:cNvPr>
            <p:cNvSpPr/>
            <p:nvPr/>
          </p:nvSpPr>
          <p:spPr>
            <a:xfrm>
              <a:off x="9355276" y="5758394"/>
              <a:ext cx="288990" cy="144495"/>
            </a:xfrm>
            <a:custGeom>
              <a:avLst/>
              <a:gdLst>
                <a:gd name="connsiteX0" fmla="*/ 288991 w 288990"/>
                <a:gd name="connsiteY0" fmla="*/ 0 h 144495"/>
                <a:gd name="connsiteX1" fmla="*/ 144495 w 288990"/>
                <a:gd name="connsiteY1" fmla="*/ 144495 h 144495"/>
                <a:gd name="connsiteX2" fmla="*/ 0 w 288990"/>
                <a:gd name="connsiteY2" fmla="*/ 46022 h 14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90" h="144495">
                  <a:moveTo>
                    <a:pt x="288991" y="0"/>
                  </a:moveTo>
                  <a:cubicBezTo>
                    <a:pt x="288991" y="96328"/>
                    <a:pt x="240823" y="144495"/>
                    <a:pt x="144495" y="144495"/>
                  </a:cubicBezTo>
                  <a:cubicBezTo>
                    <a:pt x="48167" y="144495"/>
                    <a:pt x="0" y="111673"/>
                    <a:pt x="0" y="46022"/>
                  </a:cubicBez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AB177B7-B152-415B-B0C6-5849C9924176}"/>
                </a:ext>
              </a:extLst>
            </p:cNvPr>
            <p:cNvSpPr/>
            <p:nvPr/>
          </p:nvSpPr>
          <p:spPr>
            <a:xfrm>
              <a:off x="9329989" y="5766485"/>
              <a:ext cx="50573" cy="50573"/>
            </a:xfrm>
            <a:custGeom>
              <a:avLst/>
              <a:gdLst>
                <a:gd name="connsiteX0" fmla="*/ 25287 w 50573"/>
                <a:gd name="connsiteY0" fmla="*/ 0 h 50573"/>
                <a:gd name="connsiteX1" fmla="*/ 50573 w 50573"/>
                <a:gd name="connsiteY1" fmla="*/ 50573 h 50573"/>
                <a:gd name="connsiteX2" fmla="*/ 25287 w 50573"/>
                <a:gd name="connsiteY2" fmla="*/ 37930 h 50573"/>
                <a:gd name="connsiteX3" fmla="*/ 0 w 50573"/>
                <a:gd name="connsiteY3" fmla="*/ 50573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73" h="50573">
                  <a:moveTo>
                    <a:pt x="25287" y="0"/>
                  </a:moveTo>
                  <a:lnTo>
                    <a:pt x="50573" y="50573"/>
                  </a:lnTo>
                  <a:lnTo>
                    <a:pt x="25287" y="37930"/>
                  </a:lnTo>
                  <a:lnTo>
                    <a:pt x="0" y="50573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041EA131-19A9-4E98-999D-9E3957F6996A}"/>
                </a:ext>
              </a:extLst>
            </p:cNvPr>
            <p:cNvSpPr/>
            <p:nvPr/>
          </p:nvSpPr>
          <p:spPr>
            <a:xfrm>
              <a:off x="9535895" y="5541651"/>
              <a:ext cx="216743" cy="216743"/>
            </a:xfrm>
            <a:custGeom>
              <a:avLst/>
              <a:gdLst>
                <a:gd name="connsiteX0" fmla="*/ 216743 w 216743"/>
                <a:gd name="connsiteY0" fmla="*/ 108372 h 216743"/>
                <a:gd name="connsiteX1" fmla="*/ 108372 w 216743"/>
                <a:gd name="connsiteY1" fmla="*/ 216743 h 216743"/>
                <a:gd name="connsiteX2" fmla="*/ 0 w 216743"/>
                <a:gd name="connsiteY2" fmla="*/ 108372 h 216743"/>
                <a:gd name="connsiteX3" fmla="*/ 108372 w 216743"/>
                <a:gd name="connsiteY3" fmla="*/ 0 h 216743"/>
                <a:gd name="connsiteX4" fmla="*/ 216743 w 216743"/>
                <a:gd name="connsiteY4" fmla="*/ 108372 h 21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743" h="216743">
                  <a:moveTo>
                    <a:pt x="216743" y="108372"/>
                  </a:moveTo>
                  <a:cubicBezTo>
                    <a:pt x="216743" y="168224"/>
                    <a:pt x="168224" y="216743"/>
                    <a:pt x="108372" y="216743"/>
                  </a:cubicBezTo>
                  <a:cubicBezTo>
                    <a:pt x="48519" y="216743"/>
                    <a:pt x="0" y="168224"/>
                    <a:pt x="0" y="108372"/>
                  </a:cubicBezTo>
                  <a:cubicBezTo>
                    <a:pt x="0" y="48519"/>
                    <a:pt x="48519" y="0"/>
                    <a:pt x="108372" y="0"/>
                  </a:cubicBezTo>
                  <a:cubicBezTo>
                    <a:pt x="168224" y="0"/>
                    <a:pt x="216743" y="48519"/>
                    <a:pt x="216743" y="108372"/>
                  </a:cubicBezTo>
                  <a:close/>
                </a:path>
              </a:pathLst>
            </a:custGeom>
            <a:solidFill>
              <a:srgbClr val="FFFFFF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2E4C6DE3-9B8D-44D8-AE2A-21993589F415}"/>
                </a:ext>
              </a:extLst>
            </p:cNvPr>
            <p:cNvSpPr/>
            <p:nvPr/>
          </p:nvSpPr>
          <p:spPr>
            <a:xfrm>
              <a:off x="9355276" y="5397155"/>
              <a:ext cx="288990" cy="144495"/>
            </a:xfrm>
            <a:custGeom>
              <a:avLst/>
              <a:gdLst>
                <a:gd name="connsiteX0" fmla="*/ 0 w 288990"/>
                <a:gd name="connsiteY0" fmla="*/ 144495 h 144495"/>
                <a:gd name="connsiteX1" fmla="*/ 144495 w 288990"/>
                <a:gd name="connsiteY1" fmla="*/ 0 h 144495"/>
                <a:gd name="connsiteX2" fmla="*/ 288991 w 288990"/>
                <a:gd name="connsiteY2" fmla="*/ 98474 h 14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90" h="144495">
                  <a:moveTo>
                    <a:pt x="0" y="144495"/>
                  </a:moveTo>
                  <a:cubicBezTo>
                    <a:pt x="0" y="48167"/>
                    <a:pt x="48167" y="0"/>
                    <a:pt x="144495" y="0"/>
                  </a:cubicBezTo>
                  <a:cubicBezTo>
                    <a:pt x="240823" y="0"/>
                    <a:pt x="288991" y="32822"/>
                    <a:pt x="288991" y="98474"/>
                  </a:cubicBez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8C7C4E79-D36E-4078-8039-9E03AA82221E}"/>
                </a:ext>
              </a:extLst>
            </p:cNvPr>
            <p:cNvSpPr/>
            <p:nvPr/>
          </p:nvSpPr>
          <p:spPr>
            <a:xfrm>
              <a:off x="9618980" y="5482985"/>
              <a:ext cx="50573" cy="50573"/>
            </a:xfrm>
            <a:custGeom>
              <a:avLst/>
              <a:gdLst>
                <a:gd name="connsiteX0" fmla="*/ 25287 w 50573"/>
                <a:gd name="connsiteY0" fmla="*/ 50573 h 50573"/>
                <a:gd name="connsiteX1" fmla="*/ 0 w 50573"/>
                <a:gd name="connsiteY1" fmla="*/ 0 h 50573"/>
                <a:gd name="connsiteX2" fmla="*/ 25287 w 50573"/>
                <a:gd name="connsiteY2" fmla="*/ 12643 h 50573"/>
                <a:gd name="connsiteX3" fmla="*/ 50573 w 50573"/>
                <a:gd name="connsiteY3" fmla="*/ 0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73" h="50573">
                  <a:moveTo>
                    <a:pt x="25287" y="50573"/>
                  </a:moveTo>
                  <a:lnTo>
                    <a:pt x="0" y="0"/>
                  </a:lnTo>
                  <a:lnTo>
                    <a:pt x="25287" y="12643"/>
                  </a:lnTo>
                  <a:lnTo>
                    <a:pt x="50573" y="0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22484C0-B284-4EBF-9354-ABFCB77AE570}"/>
                </a:ext>
              </a:extLst>
            </p:cNvPr>
            <p:cNvSpPr/>
            <p:nvPr/>
          </p:nvSpPr>
          <p:spPr>
            <a:xfrm>
              <a:off x="9644267" y="5758394"/>
              <a:ext cx="288990" cy="144495"/>
            </a:xfrm>
            <a:custGeom>
              <a:avLst/>
              <a:gdLst>
                <a:gd name="connsiteX0" fmla="*/ 288991 w 288990"/>
                <a:gd name="connsiteY0" fmla="*/ 0 h 144495"/>
                <a:gd name="connsiteX1" fmla="*/ 144495 w 288990"/>
                <a:gd name="connsiteY1" fmla="*/ 144495 h 144495"/>
                <a:gd name="connsiteX2" fmla="*/ 0 w 288990"/>
                <a:gd name="connsiteY2" fmla="*/ 46022 h 14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90" h="144495">
                  <a:moveTo>
                    <a:pt x="288991" y="0"/>
                  </a:moveTo>
                  <a:cubicBezTo>
                    <a:pt x="288991" y="96328"/>
                    <a:pt x="240823" y="144495"/>
                    <a:pt x="144495" y="144495"/>
                  </a:cubicBezTo>
                  <a:cubicBezTo>
                    <a:pt x="48167" y="144495"/>
                    <a:pt x="0" y="111673"/>
                    <a:pt x="0" y="46022"/>
                  </a:cubicBez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8CAAE6D9-5301-4359-88F5-C35B782B66F3}"/>
                </a:ext>
              </a:extLst>
            </p:cNvPr>
            <p:cNvSpPr/>
            <p:nvPr/>
          </p:nvSpPr>
          <p:spPr>
            <a:xfrm>
              <a:off x="9618980" y="5766485"/>
              <a:ext cx="50573" cy="50573"/>
            </a:xfrm>
            <a:custGeom>
              <a:avLst/>
              <a:gdLst>
                <a:gd name="connsiteX0" fmla="*/ 25287 w 50573"/>
                <a:gd name="connsiteY0" fmla="*/ 0 h 50573"/>
                <a:gd name="connsiteX1" fmla="*/ 50573 w 50573"/>
                <a:gd name="connsiteY1" fmla="*/ 50573 h 50573"/>
                <a:gd name="connsiteX2" fmla="*/ 25287 w 50573"/>
                <a:gd name="connsiteY2" fmla="*/ 37930 h 50573"/>
                <a:gd name="connsiteX3" fmla="*/ 0 w 50573"/>
                <a:gd name="connsiteY3" fmla="*/ 50573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73" h="50573">
                  <a:moveTo>
                    <a:pt x="25287" y="0"/>
                  </a:moveTo>
                  <a:lnTo>
                    <a:pt x="50573" y="50573"/>
                  </a:lnTo>
                  <a:lnTo>
                    <a:pt x="25287" y="37930"/>
                  </a:lnTo>
                  <a:lnTo>
                    <a:pt x="0" y="50573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F5062B0D-76F6-4B73-92B7-D07BCB979DC3}"/>
                </a:ext>
              </a:extLst>
            </p:cNvPr>
            <p:cNvSpPr/>
            <p:nvPr/>
          </p:nvSpPr>
          <p:spPr>
            <a:xfrm>
              <a:off x="9824886" y="5541651"/>
              <a:ext cx="216743" cy="216743"/>
            </a:xfrm>
            <a:custGeom>
              <a:avLst/>
              <a:gdLst>
                <a:gd name="connsiteX0" fmla="*/ 216743 w 216743"/>
                <a:gd name="connsiteY0" fmla="*/ 108372 h 216743"/>
                <a:gd name="connsiteX1" fmla="*/ 108372 w 216743"/>
                <a:gd name="connsiteY1" fmla="*/ 216743 h 216743"/>
                <a:gd name="connsiteX2" fmla="*/ 0 w 216743"/>
                <a:gd name="connsiteY2" fmla="*/ 108372 h 216743"/>
                <a:gd name="connsiteX3" fmla="*/ 108372 w 216743"/>
                <a:gd name="connsiteY3" fmla="*/ 0 h 216743"/>
                <a:gd name="connsiteX4" fmla="*/ 216743 w 216743"/>
                <a:gd name="connsiteY4" fmla="*/ 108372 h 21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743" h="216743">
                  <a:moveTo>
                    <a:pt x="216743" y="108372"/>
                  </a:moveTo>
                  <a:cubicBezTo>
                    <a:pt x="216743" y="168224"/>
                    <a:pt x="168224" y="216743"/>
                    <a:pt x="108372" y="216743"/>
                  </a:cubicBezTo>
                  <a:cubicBezTo>
                    <a:pt x="48519" y="216743"/>
                    <a:pt x="0" y="168224"/>
                    <a:pt x="0" y="108372"/>
                  </a:cubicBezTo>
                  <a:cubicBezTo>
                    <a:pt x="0" y="48519"/>
                    <a:pt x="48519" y="0"/>
                    <a:pt x="108372" y="0"/>
                  </a:cubicBezTo>
                  <a:cubicBezTo>
                    <a:pt x="168224" y="0"/>
                    <a:pt x="216743" y="48519"/>
                    <a:pt x="216743" y="108372"/>
                  </a:cubicBezTo>
                  <a:close/>
                </a:path>
              </a:pathLst>
            </a:custGeom>
            <a:solidFill>
              <a:srgbClr val="FFFFFF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9C466541-421A-41C1-94FB-1687C8BC1BD0}"/>
                </a:ext>
              </a:extLst>
            </p:cNvPr>
            <p:cNvSpPr/>
            <p:nvPr/>
          </p:nvSpPr>
          <p:spPr>
            <a:xfrm>
              <a:off x="9644267" y="5397155"/>
              <a:ext cx="288990" cy="144495"/>
            </a:xfrm>
            <a:custGeom>
              <a:avLst/>
              <a:gdLst>
                <a:gd name="connsiteX0" fmla="*/ 0 w 288990"/>
                <a:gd name="connsiteY0" fmla="*/ 144495 h 144495"/>
                <a:gd name="connsiteX1" fmla="*/ 144495 w 288990"/>
                <a:gd name="connsiteY1" fmla="*/ 0 h 144495"/>
                <a:gd name="connsiteX2" fmla="*/ 288991 w 288990"/>
                <a:gd name="connsiteY2" fmla="*/ 98474 h 14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90" h="144495">
                  <a:moveTo>
                    <a:pt x="0" y="144495"/>
                  </a:moveTo>
                  <a:cubicBezTo>
                    <a:pt x="0" y="48167"/>
                    <a:pt x="48167" y="0"/>
                    <a:pt x="144495" y="0"/>
                  </a:cubicBezTo>
                  <a:cubicBezTo>
                    <a:pt x="240823" y="0"/>
                    <a:pt x="288991" y="32822"/>
                    <a:pt x="288991" y="98474"/>
                  </a:cubicBez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202C3AA7-53F2-4C14-A7E1-94CA413ED465}"/>
                </a:ext>
              </a:extLst>
            </p:cNvPr>
            <p:cNvSpPr/>
            <p:nvPr/>
          </p:nvSpPr>
          <p:spPr>
            <a:xfrm>
              <a:off x="9907971" y="5482985"/>
              <a:ext cx="50573" cy="50573"/>
            </a:xfrm>
            <a:custGeom>
              <a:avLst/>
              <a:gdLst>
                <a:gd name="connsiteX0" fmla="*/ 25287 w 50573"/>
                <a:gd name="connsiteY0" fmla="*/ 50573 h 50573"/>
                <a:gd name="connsiteX1" fmla="*/ 0 w 50573"/>
                <a:gd name="connsiteY1" fmla="*/ 0 h 50573"/>
                <a:gd name="connsiteX2" fmla="*/ 25287 w 50573"/>
                <a:gd name="connsiteY2" fmla="*/ 12643 h 50573"/>
                <a:gd name="connsiteX3" fmla="*/ 50573 w 50573"/>
                <a:gd name="connsiteY3" fmla="*/ 0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73" h="50573">
                  <a:moveTo>
                    <a:pt x="25287" y="50573"/>
                  </a:moveTo>
                  <a:lnTo>
                    <a:pt x="0" y="0"/>
                  </a:lnTo>
                  <a:lnTo>
                    <a:pt x="25287" y="12643"/>
                  </a:lnTo>
                  <a:lnTo>
                    <a:pt x="50573" y="0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E24A7656-C24A-4EB5-8F47-F18318332BFB}"/>
                </a:ext>
              </a:extLst>
            </p:cNvPr>
            <p:cNvSpPr/>
            <p:nvPr/>
          </p:nvSpPr>
          <p:spPr>
            <a:xfrm>
              <a:off x="9933258" y="5758394"/>
              <a:ext cx="288990" cy="144495"/>
            </a:xfrm>
            <a:custGeom>
              <a:avLst/>
              <a:gdLst>
                <a:gd name="connsiteX0" fmla="*/ 288991 w 288990"/>
                <a:gd name="connsiteY0" fmla="*/ 0 h 144495"/>
                <a:gd name="connsiteX1" fmla="*/ 144495 w 288990"/>
                <a:gd name="connsiteY1" fmla="*/ 144495 h 144495"/>
                <a:gd name="connsiteX2" fmla="*/ 0 w 288990"/>
                <a:gd name="connsiteY2" fmla="*/ 46022 h 14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90" h="144495">
                  <a:moveTo>
                    <a:pt x="288991" y="0"/>
                  </a:moveTo>
                  <a:cubicBezTo>
                    <a:pt x="288991" y="96328"/>
                    <a:pt x="240823" y="144495"/>
                    <a:pt x="144495" y="144495"/>
                  </a:cubicBezTo>
                  <a:cubicBezTo>
                    <a:pt x="48167" y="144495"/>
                    <a:pt x="0" y="111673"/>
                    <a:pt x="0" y="46022"/>
                  </a:cubicBez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96FD0D00-CAAF-4006-8974-59849B240CA4}"/>
                </a:ext>
              </a:extLst>
            </p:cNvPr>
            <p:cNvSpPr/>
            <p:nvPr/>
          </p:nvSpPr>
          <p:spPr>
            <a:xfrm>
              <a:off x="9907971" y="5766485"/>
              <a:ext cx="50573" cy="50573"/>
            </a:xfrm>
            <a:custGeom>
              <a:avLst/>
              <a:gdLst>
                <a:gd name="connsiteX0" fmla="*/ 25287 w 50573"/>
                <a:gd name="connsiteY0" fmla="*/ 0 h 50573"/>
                <a:gd name="connsiteX1" fmla="*/ 50573 w 50573"/>
                <a:gd name="connsiteY1" fmla="*/ 50573 h 50573"/>
                <a:gd name="connsiteX2" fmla="*/ 25287 w 50573"/>
                <a:gd name="connsiteY2" fmla="*/ 37930 h 50573"/>
                <a:gd name="connsiteX3" fmla="*/ 0 w 50573"/>
                <a:gd name="connsiteY3" fmla="*/ 50573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73" h="50573">
                  <a:moveTo>
                    <a:pt x="25287" y="0"/>
                  </a:moveTo>
                  <a:lnTo>
                    <a:pt x="50573" y="50573"/>
                  </a:lnTo>
                  <a:lnTo>
                    <a:pt x="25287" y="37930"/>
                  </a:lnTo>
                  <a:lnTo>
                    <a:pt x="0" y="50573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FA89BC14-EBEF-466B-8876-D712C037363C}"/>
                </a:ext>
              </a:extLst>
            </p:cNvPr>
            <p:cNvSpPr/>
            <p:nvPr/>
          </p:nvSpPr>
          <p:spPr>
            <a:xfrm>
              <a:off x="10113877" y="5541651"/>
              <a:ext cx="216743" cy="216743"/>
            </a:xfrm>
            <a:custGeom>
              <a:avLst/>
              <a:gdLst>
                <a:gd name="connsiteX0" fmla="*/ 216743 w 216743"/>
                <a:gd name="connsiteY0" fmla="*/ 108372 h 216743"/>
                <a:gd name="connsiteX1" fmla="*/ 108372 w 216743"/>
                <a:gd name="connsiteY1" fmla="*/ 216743 h 216743"/>
                <a:gd name="connsiteX2" fmla="*/ 0 w 216743"/>
                <a:gd name="connsiteY2" fmla="*/ 108372 h 216743"/>
                <a:gd name="connsiteX3" fmla="*/ 108372 w 216743"/>
                <a:gd name="connsiteY3" fmla="*/ 0 h 216743"/>
                <a:gd name="connsiteX4" fmla="*/ 216743 w 216743"/>
                <a:gd name="connsiteY4" fmla="*/ 108372 h 21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6743" h="216743">
                  <a:moveTo>
                    <a:pt x="216743" y="108372"/>
                  </a:moveTo>
                  <a:cubicBezTo>
                    <a:pt x="216743" y="168224"/>
                    <a:pt x="168224" y="216743"/>
                    <a:pt x="108372" y="216743"/>
                  </a:cubicBezTo>
                  <a:cubicBezTo>
                    <a:pt x="48519" y="216743"/>
                    <a:pt x="0" y="168224"/>
                    <a:pt x="0" y="108372"/>
                  </a:cubicBezTo>
                  <a:cubicBezTo>
                    <a:pt x="0" y="48519"/>
                    <a:pt x="48519" y="0"/>
                    <a:pt x="108372" y="0"/>
                  </a:cubicBezTo>
                  <a:cubicBezTo>
                    <a:pt x="168224" y="0"/>
                    <a:pt x="216743" y="48519"/>
                    <a:pt x="216743" y="108372"/>
                  </a:cubicBezTo>
                  <a:close/>
                </a:path>
              </a:pathLst>
            </a:custGeom>
            <a:solidFill>
              <a:srgbClr val="FFFFFF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CC140DF1-840C-46D5-9763-A167A6001824}"/>
                </a:ext>
              </a:extLst>
            </p:cNvPr>
            <p:cNvSpPr/>
            <p:nvPr/>
          </p:nvSpPr>
          <p:spPr>
            <a:xfrm>
              <a:off x="10299192" y="5573078"/>
              <a:ext cx="175922" cy="153960"/>
            </a:xfrm>
            <a:custGeom>
              <a:avLst/>
              <a:gdLst>
                <a:gd name="connsiteX0" fmla="*/ 0 w 175922"/>
                <a:gd name="connsiteY0" fmla="*/ 0 h 153960"/>
                <a:gd name="connsiteX1" fmla="*/ 175923 w 175922"/>
                <a:gd name="connsiteY1" fmla="*/ 77305 h 153960"/>
                <a:gd name="connsiteX2" fmla="*/ 46022 w 175922"/>
                <a:gd name="connsiteY2" fmla="*/ 153960 h 15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5922" h="153960">
                  <a:moveTo>
                    <a:pt x="0" y="0"/>
                  </a:moveTo>
                  <a:cubicBezTo>
                    <a:pt x="117279" y="239"/>
                    <a:pt x="175923" y="26009"/>
                    <a:pt x="175923" y="77305"/>
                  </a:cubicBezTo>
                  <a:cubicBezTo>
                    <a:pt x="175923" y="128601"/>
                    <a:pt x="132625" y="154155"/>
                    <a:pt x="46022" y="153960"/>
                  </a:cubicBez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C9F06976-62D4-4958-89BE-E5980E2CEC9D}"/>
                </a:ext>
              </a:extLst>
            </p:cNvPr>
            <p:cNvSpPr/>
            <p:nvPr/>
          </p:nvSpPr>
          <p:spPr>
            <a:xfrm>
              <a:off x="10307284" y="5701824"/>
              <a:ext cx="50645" cy="50573"/>
            </a:xfrm>
            <a:custGeom>
              <a:avLst/>
              <a:gdLst>
                <a:gd name="connsiteX0" fmla="*/ 0 w 50645"/>
                <a:gd name="connsiteY0" fmla="*/ 25142 h 50573"/>
                <a:gd name="connsiteX1" fmla="*/ 50646 w 50645"/>
                <a:gd name="connsiteY1" fmla="*/ 0 h 50573"/>
                <a:gd name="connsiteX2" fmla="*/ 37930 w 50645"/>
                <a:gd name="connsiteY2" fmla="*/ 25214 h 50573"/>
                <a:gd name="connsiteX3" fmla="*/ 50501 w 50645"/>
                <a:gd name="connsiteY3" fmla="*/ 50573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645" h="50573">
                  <a:moveTo>
                    <a:pt x="0" y="25142"/>
                  </a:moveTo>
                  <a:lnTo>
                    <a:pt x="50646" y="0"/>
                  </a:lnTo>
                  <a:lnTo>
                    <a:pt x="37930" y="25214"/>
                  </a:lnTo>
                  <a:lnTo>
                    <a:pt x="50501" y="50573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80DDBF8E-4823-42BB-9841-5D6C9DE9A4C2}"/>
                </a:ext>
              </a:extLst>
            </p:cNvPr>
            <p:cNvSpPr/>
            <p:nvPr/>
          </p:nvSpPr>
          <p:spPr>
            <a:xfrm>
              <a:off x="9933258" y="5397155"/>
              <a:ext cx="288990" cy="144495"/>
            </a:xfrm>
            <a:custGeom>
              <a:avLst/>
              <a:gdLst>
                <a:gd name="connsiteX0" fmla="*/ 0 w 288990"/>
                <a:gd name="connsiteY0" fmla="*/ 144495 h 144495"/>
                <a:gd name="connsiteX1" fmla="*/ 144495 w 288990"/>
                <a:gd name="connsiteY1" fmla="*/ 0 h 144495"/>
                <a:gd name="connsiteX2" fmla="*/ 288991 w 288990"/>
                <a:gd name="connsiteY2" fmla="*/ 98474 h 144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990" h="144495">
                  <a:moveTo>
                    <a:pt x="0" y="144495"/>
                  </a:moveTo>
                  <a:cubicBezTo>
                    <a:pt x="0" y="48167"/>
                    <a:pt x="48167" y="0"/>
                    <a:pt x="144495" y="0"/>
                  </a:cubicBezTo>
                  <a:cubicBezTo>
                    <a:pt x="240823" y="0"/>
                    <a:pt x="288991" y="32822"/>
                    <a:pt x="288991" y="98474"/>
                  </a:cubicBez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FB91A6A9-BDAA-4046-A979-ECCFEED44B4C}"/>
                </a:ext>
              </a:extLst>
            </p:cNvPr>
            <p:cNvSpPr/>
            <p:nvPr/>
          </p:nvSpPr>
          <p:spPr>
            <a:xfrm>
              <a:off x="10196962" y="5482985"/>
              <a:ext cx="50573" cy="50573"/>
            </a:xfrm>
            <a:custGeom>
              <a:avLst/>
              <a:gdLst>
                <a:gd name="connsiteX0" fmla="*/ 25287 w 50573"/>
                <a:gd name="connsiteY0" fmla="*/ 50573 h 50573"/>
                <a:gd name="connsiteX1" fmla="*/ 0 w 50573"/>
                <a:gd name="connsiteY1" fmla="*/ 0 h 50573"/>
                <a:gd name="connsiteX2" fmla="*/ 25287 w 50573"/>
                <a:gd name="connsiteY2" fmla="*/ 12643 h 50573"/>
                <a:gd name="connsiteX3" fmla="*/ 50573 w 50573"/>
                <a:gd name="connsiteY3" fmla="*/ 0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73" h="50573">
                  <a:moveTo>
                    <a:pt x="25287" y="50573"/>
                  </a:moveTo>
                  <a:lnTo>
                    <a:pt x="0" y="0"/>
                  </a:lnTo>
                  <a:lnTo>
                    <a:pt x="25287" y="12643"/>
                  </a:lnTo>
                  <a:lnTo>
                    <a:pt x="50573" y="0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5F523711-3779-486E-BE30-064EA4E4AC52}"/>
                </a:ext>
              </a:extLst>
            </p:cNvPr>
            <p:cNvSpPr/>
            <p:nvPr/>
          </p:nvSpPr>
          <p:spPr>
            <a:xfrm>
              <a:off x="9102409" y="5573150"/>
              <a:ext cx="175923" cy="153817"/>
            </a:xfrm>
            <a:custGeom>
              <a:avLst/>
              <a:gdLst>
                <a:gd name="connsiteX0" fmla="*/ 175923 w 175923"/>
                <a:gd name="connsiteY0" fmla="*/ 153816 h 153817"/>
                <a:gd name="connsiteX1" fmla="*/ 0 w 175923"/>
                <a:gd name="connsiteY1" fmla="*/ 77233 h 153817"/>
                <a:gd name="connsiteX2" fmla="*/ 129901 w 175923"/>
                <a:gd name="connsiteY2" fmla="*/ 0 h 153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5923" h="153817">
                  <a:moveTo>
                    <a:pt x="175923" y="153816"/>
                  </a:moveTo>
                  <a:cubicBezTo>
                    <a:pt x="58643" y="154054"/>
                    <a:pt x="0" y="128529"/>
                    <a:pt x="0" y="77233"/>
                  </a:cubicBezTo>
                  <a:cubicBezTo>
                    <a:pt x="0" y="25937"/>
                    <a:pt x="43298" y="195"/>
                    <a:pt x="129901" y="0"/>
                  </a:cubicBez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5637456A-3C04-48D0-B55F-BA38DBD297B3}"/>
                </a:ext>
              </a:extLst>
            </p:cNvPr>
            <p:cNvSpPr/>
            <p:nvPr/>
          </p:nvSpPr>
          <p:spPr>
            <a:xfrm>
              <a:off x="9219595" y="5547936"/>
              <a:ext cx="50645" cy="50573"/>
            </a:xfrm>
            <a:custGeom>
              <a:avLst/>
              <a:gdLst>
                <a:gd name="connsiteX0" fmla="*/ 50646 w 50645"/>
                <a:gd name="connsiteY0" fmla="*/ 25142 h 50573"/>
                <a:gd name="connsiteX1" fmla="*/ 144 w 50645"/>
                <a:gd name="connsiteY1" fmla="*/ 50573 h 50573"/>
                <a:gd name="connsiteX2" fmla="*/ 12716 w 50645"/>
                <a:gd name="connsiteY2" fmla="*/ 25214 h 50573"/>
                <a:gd name="connsiteX3" fmla="*/ 0 w 50645"/>
                <a:gd name="connsiteY3" fmla="*/ 0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645" h="50573">
                  <a:moveTo>
                    <a:pt x="50646" y="25142"/>
                  </a:moveTo>
                  <a:lnTo>
                    <a:pt x="144" y="50573"/>
                  </a:lnTo>
                  <a:lnTo>
                    <a:pt x="12716" y="25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EC5D1C84-4F0C-4B85-92C4-66DD5BB7514A}"/>
                </a:ext>
              </a:extLst>
            </p:cNvPr>
            <p:cNvSpPr/>
            <p:nvPr/>
          </p:nvSpPr>
          <p:spPr>
            <a:xfrm>
              <a:off x="8957914" y="3012982"/>
              <a:ext cx="1661696" cy="2962154"/>
            </a:xfrm>
            <a:custGeom>
              <a:avLst/>
              <a:gdLst>
                <a:gd name="connsiteX0" fmla="*/ 1611123 w 1661696"/>
                <a:gd name="connsiteY0" fmla="*/ 0 h 2962154"/>
                <a:gd name="connsiteX1" fmla="*/ 1661697 w 1661696"/>
                <a:gd name="connsiteY1" fmla="*/ 50573 h 2962154"/>
                <a:gd name="connsiteX2" fmla="*/ 1661697 w 1661696"/>
                <a:gd name="connsiteY2" fmla="*/ 2911582 h 2962154"/>
                <a:gd name="connsiteX3" fmla="*/ 1611123 w 1661696"/>
                <a:gd name="connsiteY3" fmla="*/ 2962155 h 2962154"/>
                <a:gd name="connsiteX4" fmla="*/ 50573 w 1661696"/>
                <a:gd name="connsiteY4" fmla="*/ 2962155 h 2962154"/>
                <a:gd name="connsiteX5" fmla="*/ 0 w 1661696"/>
                <a:gd name="connsiteY5" fmla="*/ 2911582 h 2962154"/>
                <a:gd name="connsiteX6" fmla="*/ 0 w 1661696"/>
                <a:gd name="connsiteY6" fmla="*/ 50573 h 2962154"/>
                <a:gd name="connsiteX7" fmla="*/ 50573 w 1661696"/>
                <a:gd name="connsiteY7" fmla="*/ 0 h 2962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61696" h="2962154">
                  <a:moveTo>
                    <a:pt x="1611123" y="0"/>
                  </a:moveTo>
                  <a:cubicBezTo>
                    <a:pt x="1639054" y="0"/>
                    <a:pt x="1661697" y="22642"/>
                    <a:pt x="1661697" y="50573"/>
                  </a:cubicBezTo>
                  <a:lnTo>
                    <a:pt x="1661697" y="2911582"/>
                  </a:lnTo>
                  <a:cubicBezTo>
                    <a:pt x="1661697" y="2939512"/>
                    <a:pt x="1639054" y="2962155"/>
                    <a:pt x="1611123" y="2962155"/>
                  </a:cubicBezTo>
                  <a:lnTo>
                    <a:pt x="50573" y="2962155"/>
                  </a:lnTo>
                  <a:cubicBezTo>
                    <a:pt x="22642" y="2962155"/>
                    <a:pt x="0" y="2939512"/>
                    <a:pt x="0" y="2911582"/>
                  </a:cubicBezTo>
                  <a:lnTo>
                    <a:pt x="0" y="50573"/>
                  </a:lnTo>
                  <a:cubicBezTo>
                    <a:pt x="0" y="22642"/>
                    <a:pt x="22642" y="0"/>
                    <a:pt x="50573" y="0"/>
                  </a:cubicBezTo>
                  <a:close/>
                </a:path>
              </a:pathLst>
            </a:custGeom>
            <a:noFill/>
            <a:ln w="14432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3F54ED2B-7839-46CE-B2C3-8FC67BB1ABF3}"/>
                </a:ext>
              </a:extLst>
            </p:cNvPr>
            <p:cNvSpPr/>
            <p:nvPr/>
          </p:nvSpPr>
          <p:spPr>
            <a:xfrm>
              <a:off x="8957914" y="3627087"/>
              <a:ext cx="1661696" cy="7224"/>
            </a:xfrm>
            <a:custGeom>
              <a:avLst/>
              <a:gdLst>
                <a:gd name="connsiteX0" fmla="*/ 0 w 1661696"/>
                <a:gd name="connsiteY0" fmla="*/ 0 h 7224"/>
                <a:gd name="connsiteX1" fmla="*/ 1661697 w 1661696"/>
                <a:gd name="connsiteY1" fmla="*/ 0 h 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61696" h="7224">
                  <a:moveTo>
                    <a:pt x="0" y="0"/>
                  </a:moveTo>
                  <a:lnTo>
                    <a:pt x="1661697" y="0"/>
                  </a:ln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FB9974EA-A7B8-4258-B272-0728B9BF6D3B}"/>
                </a:ext>
              </a:extLst>
            </p:cNvPr>
            <p:cNvSpPr/>
            <p:nvPr/>
          </p:nvSpPr>
          <p:spPr>
            <a:xfrm>
              <a:off x="8957914" y="4205068"/>
              <a:ext cx="1661696" cy="7224"/>
            </a:xfrm>
            <a:custGeom>
              <a:avLst/>
              <a:gdLst>
                <a:gd name="connsiteX0" fmla="*/ 0 w 1661696"/>
                <a:gd name="connsiteY0" fmla="*/ 0 h 7224"/>
                <a:gd name="connsiteX1" fmla="*/ 1661697 w 1661696"/>
                <a:gd name="connsiteY1" fmla="*/ 0 h 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61696" h="7224">
                  <a:moveTo>
                    <a:pt x="0" y="0"/>
                  </a:moveTo>
                  <a:lnTo>
                    <a:pt x="1661697" y="0"/>
                  </a:ln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69F5B35-2DAF-43BA-9D93-617C5F82377A}"/>
                </a:ext>
              </a:extLst>
            </p:cNvPr>
            <p:cNvSpPr/>
            <p:nvPr/>
          </p:nvSpPr>
          <p:spPr>
            <a:xfrm>
              <a:off x="8957914" y="4783050"/>
              <a:ext cx="1661696" cy="7224"/>
            </a:xfrm>
            <a:custGeom>
              <a:avLst/>
              <a:gdLst>
                <a:gd name="connsiteX0" fmla="*/ 0 w 1661696"/>
                <a:gd name="connsiteY0" fmla="*/ 0 h 7224"/>
                <a:gd name="connsiteX1" fmla="*/ 1661697 w 1661696"/>
                <a:gd name="connsiteY1" fmla="*/ 0 h 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61696" h="7224">
                  <a:moveTo>
                    <a:pt x="0" y="0"/>
                  </a:moveTo>
                  <a:lnTo>
                    <a:pt x="1661697" y="0"/>
                  </a:ln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4C3DE8C1-1462-41E2-B519-5337E24C93AA}"/>
                </a:ext>
              </a:extLst>
            </p:cNvPr>
            <p:cNvSpPr/>
            <p:nvPr/>
          </p:nvSpPr>
          <p:spPr>
            <a:xfrm>
              <a:off x="8957914" y="5361031"/>
              <a:ext cx="1661696" cy="7224"/>
            </a:xfrm>
            <a:custGeom>
              <a:avLst/>
              <a:gdLst>
                <a:gd name="connsiteX0" fmla="*/ 0 w 1661696"/>
                <a:gd name="connsiteY0" fmla="*/ 0 h 7224"/>
                <a:gd name="connsiteX1" fmla="*/ 1661697 w 1661696"/>
                <a:gd name="connsiteY1" fmla="*/ 0 h 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61696" h="7224">
                  <a:moveTo>
                    <a:pt x="0" y="0"/>
                  </a:moveTo>
                  <a:lnTo>
                    <a:pt x="1661697" y="0"/>
                  </a:ln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BA497DC9-97B6-4A53-A0B7-E3BBF55FA0A1}"/>
                </a:ext>
              </a:extLst>
            </p:cNvPr>
            <p:cNvSpPr txBox="1"/>
            <p:nvPr/>
          </p:nvSpPr>
          <p:spPr>
            <a:xfrm>
              <a:off x="10040499" y="5542892"/>
              <a:ext cx="356274" cy="199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683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SNT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53731DD3-DCF9-4A9A-AED2-F6F57A5734AA}"/>
                </a:ext>
              </a:extLst>
            </p:cNvPr>
            <p:cNvSpPr txBox="1"/>
            <p:nvPr/>
          </p:nvSpPr>
          <p:spPr>
            <a:xfrm>
              <a:off x="9206038" y="5542892"/>
              <a:ext cx="291251" cy="199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683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ST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752BB2D7-3E1B-490E-BD6B-198C2F07E464}"/>
                </a:ext>
              </a:extLst>
            </p:cNvPr>
            <p:cNvSpPr txBox="1"/>
            <p:nvPr/>
          </p:nvSpPr>
          <p:spPr>
            <a:xfrm>
              <a:off x="9484192" y="5542892"/>
              <a:ext cx="312925" cy="199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683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WT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CBFD1AD2-2E9E-4B3D-A579-79ED1FA877FE}"/>
                </a:ext>
              </a:extLst>
            </p:cNvPr>
            <p:cNvSpPr txBox="1"/>
            <p:nvPr/>
          </p:nvSpPr>
          <p:spPr>
            <a:xfrm>
              <a:off x="9740671" y="5542892"/>
              <a:ext cx="377948" cy="199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683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WNT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CF17CEAB-F28D-48A9-A3DD-6F39364BEC75}"/>
                </a:ext>
              </a:extLst>
            </p:cNvPr>
            <p:cNvSpPr txBox="1"/>
            <p:nvPr/>
          </p:nvSpPr>
          <p:spPr>
            <a:xfrm>
              <a:off x="9740671" y="4964910"/>
              <a:ext cx="377948" cy="199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683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WNT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3A544C0A-6D8E-4587-B3AF-32EC360B883C}"/>
                </a:ext>
              </a:extLst>
            </p:cNvPr>
            <p:cNvSpPr txBox="1"/>
            <p:nvPr/>
          </p:nvSpPr>
          <p:spPr>
            <a:xfrm>
              <a:off x="10040499" y="4386929"/>
              <a:ext cx="356274" cy="199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683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SNT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B3521880-1A58-4457-A888-57CFBEC1BEE3}"/>
                </a:ext>
              </a:extLst>
            </p:cNvPr>
            <p:cNvSpPr txBox="1"/>
            <p:nvPr/>
          </p:nvSpPr>
          <p:spPr>
            <a:xfrm>
              <a:off x="9206038" y="4386929"/>
              <a:ext cx="291251" cy="199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683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ST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8E2483C8-FCF4-4F13-8ADD-40BA45DDA233}"/>
                </a:ext>
              </a:extLst>
            </p:cNvPr>
            <p:cNvSpPr txBox="1"/>
            <p:nvPr/>
          </p:nvSpPr>
          <p:spPr>
            <a:xfrm>
              <a:off x="9484192" y="4386929"/>
              <a:ext cx="312925" cy="199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683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WT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20C30F3D-4FF3-4D5E-BA5A-1B4F4CBE2CA7}"/>
                </a:ext>
              </a:extLst>
            </p:cNvPr>
            <p:cNvSpPr txBox="1"/>
            <p:nvPr/>
          </p:nvSpPr>
          <p:spPr>
            <a:xfrm>
              <a:off x="9740671" y="4386929"/>
              <a:ext cx="377948" cy="199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683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WNT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9D0CED58-C66F-4C58-BA36-64F591A4A65B}"/>
                </a:ext>
              </a:extLst>
            </p:cNvPr>
            <p:cNvSpPr txBox="1"/>
            <p:nvPr/>
          </p:nvSpPr>
          <p:spPr>
            <a:xfrm>
              <a:off x="10553457" y="4271332"/>
              <a:ext cx="1425540" cy="2070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796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Branch Direction Prediction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32EA635E-BE6F-4D49-83BB-0EE6534E1091}"/>
                </a:ext>
              </a:extLst>
            </p:cNvPr>
            <p:cNvSpPr txBox="1"/>
            <p:nvPr/>
          </p:nvSpPr>
          <p:spPr>
            <a:xfrm>
              <a:off x="9159077" y="2725232"/>
              <a:ext cx="1252145" cy="199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683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Branch History Table (BHT)</a:t>
              </a: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1ED07FCF-C17B-4C16-A0C3-7C7B7A73CB22}"/>
                </a:ext>
              </a:extLst>
            </p:cNvPr>
            <p:cNvSpPr/>
            <p:nvPr/>
          </p:nvSpPr>
          <p:spPr>
            <a:xfrm>
              <a:off x="5706768" y="5686146"/>
              <a:ext cx="2167430" cy="216743"/>
            </a:xfrm>
            <a:custGeom>
              <a:avLst/>
              <a:gdLst>
                <a:gd name="connsiteX0" fmla="*/ 0 w 2167430"/>
                <a:gd name="connsiteY0" fmla="*/ 0 h 216743"/>
                <a:gd name="connsiteX1" fmla="*/ 2167431 w 2167430"/>
                <a:gd name="connsiteY1" fmla="*/ 0 h 216743"/>
                <a:gd name="connsiteX2" fmla="*/ 2167431 w 2167430"/>
                <a:gd name="connsiteY2" fmla="*/ 216743 h 216743"/>
                <a:gd name="connsiteX3" fmla="*/ 0 w 2167430"/>
                <a:gd name="connsiteY3" fmla="*/ 216743 h 21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7430" h="216743">
                  <a:moveTo>
                    <a:pt x="0" y="0"/>
                  </a:moveTo>
                  <a:lnTo>
                    <a:pt x="2167431" y="0"/>
                  </a:lnTo>
                  <a:lnTo>
                    <a:pt x="2167431" y="216743"/>
                  </a:lnTo>
                  <a:lnTo>
                    <a:pt x="0" y="216743"/>
                  </a:lnTo>
                  <a:close/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F4ADF24-E705-4635-A573-3F17533A1B72}"/>
                </a:ext>
              </a:extLst>
            </p:cNvPr>
            <p:cNvSpPr/>
            <p:nvPr/>
          </p:nvSpPr>
          <p:spPr>
            <a:xfrm rot="5400000">
              <a:off x="5815140" y="5794517"/>
              <a:ext cx="216743" cy="7224"/>
            </a:xfrm>
            <a:custGeom>
              <a:avLst/>
              <a:gdLst>
                <a:gd name="connsiteX0" fmla="*/ 0 w 216743"/>
                <a:gd name="connsiteY0" fmla="*/ 0 h 7224"/>
                <a:gd name="connsiteX1" fmla="*/ 216743 w 216743"/>
                <a:gd name="connsiteY1" fmla="*/ 0 h 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6743" h="7224">
                  <a:moveTo>
                    <a:pt x="0" y="0"/>
                  </a:moveTo>
                  <a:lnTo>
                    <a:pt x="216743" y="0"/>
                  </a:ln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D91AE1EF-8270-4B68-B0B7-7A36A2553650}"/>
                </a:ext>
              </a:extLst>
            </p:cNvPr>
            <p:cNvSpPr/>
            <p:nvPr/>
          </p:nvSpPr>
          <p:spPr>
            <a:xfrm rot="5400000">
              <a:off x="6031883" y="5794517"/>
              <a:ext cx="216743" cy="7224"/>
            </a:xfrm>
            <a:custGeom>
              <a:avLst/>
              <a:gdLst>
                <a:gd name="connsiteX0" fmla="*/ 0 w 216743"/>
                <a:gd name="connsiteY0" fmla="*/ 0 h 7224"/>
                <a:gd name="connsiteX1" fmla="*/ 216743 w 216743"/>
                <a:gd name="connsiteY1" fmla="*/ 0 h 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6743" h="7224">
                  <a:moveTo>
                    <a:pt x="0" y="0"/>
                  </a:moveTo>
                  <a:lnTo>
                    <a:pt x="216743" y="0"/>
                  </a:ln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A89590F3-0A0D-4B67-B4F2-872101388E39}"/>
                </a:ext>
              </a:extLst>
            </p:cNvPr>
            <p:cNvSpPr/>
            <p:nvPr/>
          </p:nvSpPr>
          <p:spPr>
            <a:xfrm rot="5400000">
              <a:off x="6248626" y="5794517"/>
              <a:ext cx="216743" cy="7224"/>
            </a:xfrm>
            <a:custGeom>
              <a:avLst/>
              <a:gdLst>
                <a:gd name="connsiteX0" fmla="*/ 0 w 216743"/>
                <a:gd name="connsiteY0" fmla="*/ 0 h 7224"/>
                <a:gd name="connsiteX1" fmla="*/ 216743 w 216743"/>
                <a:gd name="connsiteY1" fmla="*/ 0 h 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6743" h="7224">
                  <a:moveTo>
                    <a:pt x="0" y="0"/>
                  </a:moveTo>
                  <a:lnTo>
                    <a:pt x="216743" y="0"/>
                  </a:ln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43A141C4-E34B-4436-8D36-44D412F04725}"/>
                </a:ext>
              </a:extLst>
            </p:cNvPr>
            <p:cNvSpPr/>
            <p:nvPr/>
          </p:nvSpPr>
          <p:spPr>
            <a:xfrm rot="5400000">
              <a:off x="6465369" y="5794517"/>
              <a:ext cx="216743" cy="7224"/>
            </a:xfrm>
            <a:custGeom>
              <a:avLst/>
              <a:gdLst>
                <a:gd name="connsiteX0" fmla="*/ 0 w 216743"/>
                <a:gd name="connsiteY0" fmla="*/ 0 h 7224"/>
                <a:gd name="connsiteX1" fmla="*/ 216743 w 216743"/>
                <a:gd name="connsiteY1" fmla="*/ 0 h 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6743" h="7224">
                  <a:moveTo>
                    <a:pt x="0" y="0"/>
                  </a:moveTo>
                  <a:lnTo>
                    <a:pt x="216743" y="0"/>
                  </a:ln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1A073BDB-A25D-42B4-B7E8-A646DB7A042B}"/>
                </a:ext>
              </a:extLst>
            </p:cNvPr>
            <p:cNvSpPr/>
            <p:nvPr/>
          </p:nvSpPr>
          <p:spPr>
            <a:xfrm rot="5400000">
              <a:off x="6682112" y="5794517"/>
              <a:ext cx="216743" cy="7224"/>
            </a:xfrm>
            <a:custGeom>
              <a:avLst/>
              <a:gdLst>
                <a:gd name="connsiteX0" fmla="*/ 0 w 216743"/>
                <a:gd name="connsiteY0" fmla="*/ 0 h 7224"/>
                <a:gd name="connsiteX1" fmla="*/ 216743 w 216743"/>
                <a:gd name="connsiteY1" fmla="*/ 0 h 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6743" h="7224">
                  <a:moveTo>
                    <a:pt x="0" y="0"/>
                  </a:moveTo>
                  <a:lnTo>
                    <a:pt x="216743" y="0"/>
                  </a:ln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22231170-D11A-4BDE-83C1-FC8C3B2E96C1}"/>
                </a:ext>
              </a:extLst>
            </p:cNvPr>
            <p:cNvSpPr/>
            <p:nvPr/>
          </p:nvSpPr>
          <p:spPr>
            <a:xfrm rot="5400000">
              <a:off x="6898855" y="5794517"/>
              <a:ext cx="216743" cy="7224"/>
            </a:xfrm>
            <a:custGeom>
              <a:avLst/>
              <a:gdLst>
                <a:gd name="connsiteX0" fmla="*/ 0 w 216743"/>
                <a:gd name="connsiteY0" fmla="*/ 0 h 7224"/>
                <a:gd name="connsiteX1" fmla="*/ 216743 w 216743"/>
                <a:gd name="connsiteY1" fmla="*/ 0 h 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6743" h="7224">
                  <a:moveTo>
                    <a:pt x="0" y="0"/>
                  </a:moveTo>
                  <a:lnTo>
                    <a:pt x="216743" y="0"/>
                  </a:ln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BB7BF0BE-ECEA-499F-BA46-4518B9B69374}"/>
                </a:ext>
              </a:extLst>
            </p:cNvPr>
            <p:cNvSpPr/>
            <p:nvPr/>
          </p:nvSpPr>
          <p:spPr>
            <a:xfrm rot="5400000">
              <a:off x="7115598" y="5794517"/>
              <a:ext cx="216743" cy="7224"/>
            </a:xfrm>
            <a:custGeom>
              <a:avLst/>
              <a:gdLst>
                <a:gd name="connsiteX0" fmla="*/ 0 w 216743"/>
                <a:gd name="connsiteY0" fmla="*/ 0 h 7224"/>
                <a:gd name="connsiteX1" fmla="*/ 216743 w 216743"/>
                <a:gd name="connsiteY1" fmla="*/ 0 h 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6743" h="7224">
                  <a:moveTo>
                    <a:pt x="0" y="0"/>
                  </a:moveTo>
                  <a:lnTo>
                    <a:pt x="216743" y="0"/>
                  </a:ln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87155A79-0EE8-474D-85B2-C7E10EC30ECD}"/>
                </a:ext>
              </a:extLst>
            </p:cNvPr>
            <p:cNvSpPr/>
            <p:nvPr/>
          </p:nvSpPr>
          <p:spPr>
            <a:xfrm rot="5400000">
              <a:off x="7332341" y="5794517"/>
              <a:ext cx="216743" cy="7224"/>
            </a:xfrm>
            <a:custGeom>
              <a:avLst/>
              <a:gdLst>
                <a:gd name="connsiteX0" fmla="*/ 0 w 216743"/>
                <a:gd name="connsiteY0" fmla="*/ 0 h 7224"/>
                <a:gd name="connsiteX1" fmla="*/ 216743 w 216743"/>
                <a:gd name="connsiteY1" fmla="*/ 0 h 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6743" h="7224">
                  <a:moveTo>
                    <a:pt x="0" y="0"/>
                  </a:moveTo>
                  <a:lnTo>
                    <a:pt x="216743" y="0"/>
                  </a:ln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6B5095AB-CB36-4F9B-809D-0D08CAC80AD7}"/>
                </a:ext>
              </a:extLst>
            </p:cNvPr>
            <p:cNvSpPr/>
            <p:nvPr/>
          </p:nvSpPr>
          <p:spPr>
            <a:xfrm rot="5400000">
              <a:off x="7549084" y="5794517"/>
              <a:ext cx="216743" cy="7224"/>
            </a:xfrm>
            <a:custGeom>
              <a:avLst/>
              <a:gdLst>
                <a:gd name="connsiteX0" fmla="*/ 0 w 216743"/>
                <a:gd name="connsiteY0" fmla="*/ 0 h 7224"/>
                <a:gd name="connsiteX1" fmla="*/ 216743 w 216743"/>
                <a:gd name="connsiteY1" fmla="*/ 0 h 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6743" h="7224">
                  <a:moveTo>
                    <a:pt x="0" y="0"/>
                  </a:moveTo>
                  <a:lnTo>
                    <a:pt x="216743" y="0"/>
                  </a:ln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148EC3FF-C45E-4671-807C-8553AD89160C}"/>
                </a:ext>
              </a:extLst>
            </p:cNvPr>
            <p:cNvSpPr txBox="1"/>
            <p:nvPr/>
          </p:nvSpPr>
          <p:spPr>
            <a:xfrm>
              <a:off x="5694801" y="5687387"/>
              <a:ext cx="233453" cy="199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683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T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F64131FA-A1EE-4E0F-BFD8-FCC5E63B2D4B}"/>
                </a:ext>
              </a:extLst>
            </p:cNvPr>
            <p:cNvSpPr txBox="1"/>
            <p:nvPr/>
          </p:nvSpPr>
          <p:spPr>
            <a:xfrm>
              <a:off x="5911544" y="5687387"/>
              <a:ext cx="233453" cy="199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683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T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EE94F28B-711E-4D50-9CC8-E33C2A131C30}"/>
                </a:ext>
              </a:extLst>
            </p:cNvPr>
            <p:cNvSpPr txBox="1"/>
            <p:nvPr/>
          </p:nvSpPr>
          <p:spPr>
            <a:xfrm>
              <a:off x="6121062" y="5687387"/>
              <a:ext cx="247902" cy="199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683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N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DDE20589-3B1B-4EB1-89E7-9D45C77C992C}"/>
                </a:ext>
              </a:extLst>
            </p:cNvPr>
            <p:cNvSpPr txBox="1"/>
            <p:nvPr/>
          </p:nvSpPr>
          <p:spPr>
            <a:xfrm>
              <a:off x="6345030" y="5687387"/>
              <a:ext cx="233453" cy="199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683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T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CE4C8AAF-F290-4CCE-8229-A523808DBD4D}"/>
                </a:ext>
              </a:extLst>
            </p:cNvPr>
            <p:cNvSpPr txBox="1"/>
            <p:nvPr/>
          </p:nvSpPr>
          <p:spPr>
            <a:xfrm>
              <a:off x="6554548" y="5687387"/>
              <a:ext cx="247902" cy="199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683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N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279B6AFF-41F4-4AEA-B8A9-4A55BAB7DA1F}"/>
                </a:ext>
              </a:extLst>
            </p:cNvPr>
            <p:cNvSpPr txBox="1"/>
            <p:nvPr/>
          </p:nvSpPr>
          <p:spPr>
            <a:xfrm>
              <a:off x="6771291" y="5687387"/>
              <a:ext cx="247902" cy="199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683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N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0E628F99-5A4C-441E-BBD5-9383AAEC4CD1}"/>
                </a:ext>
              </a:extLst>
            </p:cNvPr>
            <p:cNvSpPr txBox="1"/>
            <p:nvPr/>
          </p:nvSpPr>
          <p:spPr>
            <a:xfrm>
              <a:off x="6995259" y="5687387"/>
              <a:ext cx="233453" cy="199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683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T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F883C7D4-A8A2-467F-9857-3B748B243CE1}"/>
                </a:ext>
              </a:extLst>
            </p:cNvPr>
            <p:cNvSpPr txBox="1"/>
            <p:nvPr/>
          </p:nvSpPr>
          <p:spPr>
            <a:xfrm>
              <a:off x="7204777" y="5687387"/>
              <a:ext cx="247902" cy="199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683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N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75ABB9BA-E3DA-471F-9A3F-980885A23144}"/>
                </a:ext>
              </a:extLst>
            </p:cNvPr>
            <p:cNvSpPr txBox="1"/>
            <p:nvPr/>
          </p:nvSpPr>
          <p:spPr>
            <a:xfrm>
              <a:off x="7428745" y="5687387"/>
              <a:ext cx="233453" cy="199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683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T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28B09CEA-4808-4913-9B7D-4FD33CD51AC4}"/>
                </a:ext>
              </a:extLst>
            </p:cNvPr>
            <p:cNvSpPr txBox="1"/>
            <p:nvPr/>
          </p:nvSpPr>
          <p:spPr>
            <a:xfrm>
              <a:off x="7638263" y="5687387"/>
              <a:ext cx="247902" cy="199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683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N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71952149-612E-47DA-B95E-B847D6A817C2}"/>
                </a:ext>
              </a:extLst>
            </p:cNvPr>
            <p:cNvSpPr txBox="1"/>
            <p:nvPr/>
          </p:nvSpPr>
          <p:spPr>
            <a:xfrm>
              <a:off x="6099388" y="5434520"/>
              <a:ext cx="1374966" cy="199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683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Global History Register (GHR)</a:t>
              </a:r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1CEDA9F3-0D0D-4C24-9EF4-257FFB89B52A}"/>
                </a:ext>
              </a:extLst>
            </p:cNvPr>
            <p:cNvSpPr/>
            <p:nvPr/>
          </p:nvSpPr>
          <p:spPr>
            <a:xfrm>
              <a:off x="5706768" y="3012982"/>
              <a:ext cx="2167430" cy="7224"/>
            </a:xfrm>
            <a:custGeom>
              <a:avLst/>
              <a:gdLst>
                <a:gd name="connsiteX0" fmla="*/ 0 w 2167430"/>
                <a:gd name="connsiteY0" fmla="*/ 0 h 7224"/>
                <a:gd name="connsiteX1" fmla="*/ 0 w 2167430"/>
                <a:gd name="connsiteY1" fmla="*/ 0 h 7224"/>
                <a:gd name="connsiteX2" fmla="*/ 2167431 w 2167430"/>
                <a:gd name="connsiteY2" fmla="*/ 0 h 7224"/>
                <a:gd name="connsiteX3" fmla="*/ 2167431 w 2167430"/>
                <a:gd name="connsiteY3" fmla="*/ 0 h 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7430" h="7224">
                  <a:moveTo>
                    <a:pt x="0" y="0"/>
                  </a:moveTo>
                  <a:lnTo>
                    <a:pt x="0" y="0"/>
                  </a:lnTo>
                  <a:lnTo>
                    <a:pt x="2167431" y="0"/>
                  </a:lnTo>
                  <a:lnTo>
                    <a:pt x="2167431" y="0"/>
                  </a:lnTo>
                </a:path>
              </a:pathLst>
            </a:custGeom>
            <a:solidFill>
              <a:srgbClr val="FFFFFF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47E856B8-1B9A-4EFF-86A8-4F1D5F2D77DB}"/>
                </a:ext>
              </a:extLst>
            </p:cNvPr>
            <p:cNvSpPr/>
            <p:nvPr/>
          </p:nvSpPr>
          <p:spPr>
            <a:xfrm>
              <a:off x="5706768" y="3012982"/>
              <a:ext cx="2167430" cy="216743"/>
            </a:xfrm>
            <a:custGeom>
              <a:avLst/>
              <a:gdLst>
                <a:gd name="connsiteX0" fmla="*/ 0 w 2167430"/>
                <a:gd name="connsiteY0" fmla="*/ 0 h 216743"/>
                <a:gd name="connsiteX1" fmla="*/ 0 w 2167430"/>
                <a:gd name="connsiteY1" fmla="*/ 216743 h 216743"/>
                <a:gd name="connsiteX2" fmla="*/ 2167431 w 2167430"/>
                <a:gd name="connsiteY2" fmla="*/ 216743 h 216743"/>
                <a:gd name="connsiteX3" fmla="*/ 2167431 w 2167430"/>
                <a:gd name="connsiteY3" fmla="*/ 0 h 21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67430" h="216743">
                  <a:moveTo>
                    <a:pt x="0" y="0"/>
                  </a:moveTo>
                  <a:lnTo>
                    <a:pt x="0" y="216743"/>
                  </a:lnTo>
                  <a:lnTo>
                    <a:pt x="2167431" y="216743"/>
                  </a:lnTo>
                  <a:lnTo>
                    <a:pt x="2167431" y="0"/>
                  </a:ln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64B09443-B208-494F-ADF2-B3067997924B}"/>
                </a:ext>
              </a:extLst>
            </p:cNvPr>
            <p:cNvSpPr txBox="1"/>
            <p:nvPr/>
          </p:nvSpPr>
          <p:spPr>
            <a:xfrm>
              <a:off x="6352255" y="2725232"/>
              <a:ext cx="869232" cy="1998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683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Program Counter</a:t>
              </a:r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1F2883A8-DBA5-41D5-8935-E50BC60B4CD6}"/>
                </a:ext>
              </a:extLst>
            </p:cNvPr>
            <p:cNvSpPr/>
            <p:nvPr/>
          </p:nvSpPr>
          <p:spPr>
            <a:xfrm>
              <a:off x="8524428" y="4494059"/>
              <a:ext cx="387464" cy="7224"/>
            </a:xfrm>
            <a:custGeom>
              <a:avLst/>
              <a:gdLst>
                <a:gd name="connsiteX0" fmla="*/ 0 w 387464"/>
                <a:gd name="connsiteY0" fmla="*/ 0 h 7224"/>
                <a:gd name="connsiteX1" fmla="*/ 387464 w 387464"/>
                <a:gd name="connsiteY1" fmla="*/ 0 h 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7464" h="7224">
                  <a:moveTo>
                    <a:pt x="0" y="0"/>
                  </a:moveTo>
                  <a:lnTo>
                    <a:pt x="387464" y="0"/>
                  </a:ln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2EAB2217-9B0B-473C-B189-E92CC3431367}"/>
                </a:ext>
              </a:extLst>
            </p:cNvPr>
            <p:cNvSpPr/>
            <p:nvPr/>
          </p:nvSpPr>
          <p:spPr>
            <a:xfrm>
              <a:off x="8899249" y="4468772"/>
              <a:ext cx="50573" cy="50573"/>
            </a:xfrm>
            <a:custGeom>
              <a:avLst/>
              <a:gdLst>
                <a:gd name="connsiteX0" fmla="*/ 50573 w 50573"/>
                <a:gd name="connsiteY0" fmla="*/ 25287 h 50573"/>
                <a:gd name="connsiteX1" fmla="*/ 0 w 50573"/>
                <a:gd name="connsiteY1" fmla="*/ 50573 h 50573"/>
                <a:gd name="connsiteX2" fmla="*/ 12643 w 50573"/>
                <a:gd name="connsiteY2" fmla="*/ 25287 h 50573"/>
                <a:gd name="connsiteX3" fmla="*/ 0 w 50573"/>
                <a:gd name="connsiteY3" fmla="*/ 0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73" h="50573">
                  <a:moveTo>
                    <a:pt x="50573" y="25287"/>
                  </a:moveTo>
                  <a:lnTo>
                    <a:pt x="0" y="50573"/>
                  </a:lnTo>
                  <a:lnTo>
                    <a:pt x="12643" y="252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6A53C194-36EC-4752-AD85-C5919D6BF9BF}"/>
                </a:ext>
              </a:extLst>
            </p:cNvPr>
            <p:cNvSpPr/>
            <p:nvPr/>
          </p:nvSpPr>
          <p:spPr>
            <a:xfrm>
              <a:off x="8199313" y="4349564"/>
              <a:ext cx="325114" cy="288990"/>
            </a:xfrm>
            <a:custGeom>
              <a:avLst/>
              <a:gdLst>
                <a:gd name="connsiteX0" fmla="*/ 325115 w 325114"/>
                <a:gd name="connsiteY0" fmla="*/ 144495 h 288990"/>
                <a:gd name="connsiteX1" fmla="*/ 162557 w 325114"/>
                <a:gd name="connsiteY1" fmla="*/ 288991 h 288990"/>
                <a:gd name="connsiteX2" fmla="*/ 0 w 325114"/>
                <a:gd name="connsiteY2" fmla="*/ 144495 h 288990"/>
                <a:gd name="connsiteX3" fmla="*/ 162557 w 325114"/>
                <a:gd name="connsiteY3" fmla="*/ 0 h 288990"/>
                <a:gd name="connsiteX4" fmla="*/ 325115 w 325114"/>
                <a:gd name="connsiteY4" fmla="*/ 144495 h 288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114" h="288990">
                  <a:moveTo>
                    <a:pt x="325115" y="144495"/>
                  </a:moveTo>
                  <a:cubicBezTo>
                    <a:pt x="325115" y="224298"/>
                    <a:pt x="252335" y="288991"/>
                    <a:pt x="162557" y="288991"/>
                  </a:cubicBezTo>
                  <a:cubicBezTo>
                    <a:pt x="72779" y="288991"/>
                    <a:pt x="0" y="224298"/>
                    <a:pt x="0" y="144495"/>
                  </a:cubicBezTo>
                  <a:cubicBezTo>
                    <a:pt x="0" y="64693"/>
                    <a:pt x="72779" y="0"/>
                    <a:pt x="162557" y="0"/>
                  </a:cubicBezTo>
                  <a:cubicBezTo>
                    <a:pt x="252335" y="0"/>
                    <a:pt x="325115" y="64693"/>
                    <a:pt x="325115" y="144495"/>
                  </a:cubicBezTo>
                  <a:close/>
                </a:path>
              </a:pathLst>
            </a:custGeom>
            <a:solidFill>
              <a:srgbClr val="FFFFFF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AC1176D3-AC8A-4ABF-88BB-B21C19A3F6B0}"/>
                </a:ext>
              </a:extLst>
            </p:cNvPr>
            <p:cNvSpPr/>
            <p:nvPr/>
          </p:nvSpPr>
          <p:spPr>
            <a:xfrm>
              <a:off x="8199313" y="4494059"/>
              <a:ext cx="325114" cy="7224"/>
            </a:xfrm>
            <a:custGeom>
              <a:avLst/>
              <a:gdLst>
                <a:gd name="connsiteX0" fmla="*/ 0 w 325114"/>
                <a:gd name="connsiteY0" fmla="*/ 0 h 7224"/>
                <a:gd name="connsiteX1" fmla="*/ 325115 w 325114"/>
                <a:gd name="connsiteY1" fmla="*/ 0 h 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5114" h="7224">
                  <a:moveTo>
                    <a:pt x="0" y="0"/>
                  </a:moveTo>
                  <a:lnTo>
                    <a:pt x="325115" y="0"/>
                  </a:ln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89821D75-5F36-4B35-8DA0-4653C218A3A6}"/>
                </a:ext>
              </a:extLst>
            </p:cNvPr>
            <p:cNvSpPr/>
            <p:nvPr/>
          </p:nvSpPr>
          <p:spPr>
            <a:xfrm>
              <a:off x="8361871" y="4349564"/>
              <a:ext cx="7224" cy="288990"/>
            </a:xfrm>
            <a:custGeom>
              <a:avLst/>
              <a:gdLst>
                <a:gd name="connsiteX0" fmla="*/ 0 w 7224"/>
                <a:gd name="connsiteY0" fmla="*/ 0 h 288990"/>
                <a:gd name="connsiteX1" fmla="*/ 0 w 7224"/>
                <a:gd name="connsiteY1" fmla="*/ 288991 h 288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224" h="288990">
                  <a:moveTo>
                    <a:pt x="0" y="0"/>
                  </a:moveTo>
                  <a:lnTo>
                    <a:pt x="0" y="288991"/>
                  </a:ln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D5FF9179-647C-4243-9946-5D236314EB46}"/>
                </a:ext>
              </a:extLst>
            </p:cNvPr>
            <p:cNvSpPr/>
            <p:nvPr/>
          </p:nvSpPr>
          <p:spPr>
            <a:xfrm>
              <a:off x="7874199" y="3121353"/>
              <a:ext cx="487671" cy="1182188"/>
            </a:xfrm>
            <a:custGeom>
              <a:avLst/>
              <a:gdLst>
                <a:gd name="connsiteX0" fmla="*/ 0 w 487671"/>
                <a:gd name="connsiteY0" fmla="*/ 0 h 1182188"/>
                <a:gd name="connsiteX1" fmla="*/ 487672 w 487671"/>
                <a:gd name="connsiteY1" fmla="*/ 0 h 1182188"/>
                <a:gd name="connsiteX2" fmla="*/ 487672 w 487671"/>
                <a:gd name="connsiteY2" fmla="*/ 1182189 h 1182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7671" h="1182188">
                  <a:moveTo>
                    <a:pt x="0" y="0"/>
                  </a:moveTo>
                  <a:lnTo>
                    <a:pt x="487672" y="0"/>
                  </a:lnTo>
                  <a:lnTo>
                    <a:pt x="487672" y="1182189"/>
                  </a:ln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E118EE9E-C349-4A30-ABCD-5056165A88FD}"/>
                </a:ext>
              </a:extLst>
            </p:cNvPr>
            <p:cNvSpPr/>
            <p:nvPr/>
          </p:nvSpPr>
          <p:spPr>
            <a:xfrm>
              <a:off x="8336584" y="4290899"/>
              <a:ext cx="50573" cy="50573"/>
            </a:xfrm>
            <a:custGeom>
              <a:avLst/>
              <a:gdLst>
                <a:gd name="connsiteX0" fmla="*/ 25287 w 50573"/>
                <a:gd name="connsiteY0" fmla="*/ 50573 h 50573"/>
                <a:gd name="connsiteX1" fmla="*/ 0 w 50573"/>
                <a:gd name="connsiteY1" fmla="*/ 0 h 50573"/>
                <a:gd name="connsiteX2" fmla="*/ 25287 w 50573"/>
                <a:gd name="connsiteY2" fmla="*/ 12643 h 50573"/>
                <a:gd name="connsiteX3" fmla="*/ 50573 w 50573"/>
                <a:gd name="connsiteY3" fmla="*/ 0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73" h="50573">
                  <a:moveTo>
                    <a:pt x="25287" y="50573"/>
                  </a:moveTo>
                  <a:lnTo>
                    <a:pt x="0" y="0"/>
                  </a:lnTo>
                  <a:lnTo>
                    <a:pt x="25287" y="12643"/>
                  </a:lnTo>
                  <a:lnTo>
                    <a:pt x="50573" y="0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4E31531F-8537-45CC-B305-81C2E0ED37C4}"/>
                </a:ext>
              </a:extLst>
            </p:cNvPr>
            <p:cNvSpPr/>
            <p:nvPr/>
          </p:nvSpPr>
          <p:spPr>
            <a:xfrm>
              <a:off x="7874199" y="4684576"/>
              <a:ext cx="487671" cy="1109941"/>
            </a:xfrm>
            <a:custGeom>
              <a:avLst/>
              <a:gdLst>
                <a:gd name="connsiteX0" fmla="*/ 0 w 487671"/>
                <a:gd name="connsiteY0" fmla="*/ 1109941 h 1109941"/>
                <a:gd name="connsiteX1" fmla="*/ 487672 w 487671"/>
                <a:gd name="connsiteY1" fmla="*/ 1109941 h 1109941"/>
                <a:gd name="connsiteX2" fmla="*/ 487672 w 487671"/>
                <a:gd name="connsiteY2" fmla="*/ 0 h 1109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7671" h="1109941">
                  <a:moveTo>
                    <a:pt x="0" y="1109941"/>
                  </a:moveTo>
                  <a:lnTo>
                    <a:pt x="487672" y="1109941"/>
                  </a:lnTo>
                  <a:lnTo>
                    <a:pt x="487672" y="0"/>
                  </a:ln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EB06A1B9-5C2E-4CB6-8D11-A857B38EA82F}"/>
                </a:ext>
              </a:extLst>
            </p:cNvPr>
            <p:cNvSpPr/>
            <p:nvPr/>
          </p:nvSpPr>
          <p:spPr>
            <a:xfrm>
              <a:off x="8336584" y="4646646"/>
              <a:ext cx="50573" cy="50573"/>
            </a:xfrm>
            <a:custGeom>
              <a:avLst/>
              <a:gdLst>
                <a:gd name="connsiteX0" fmla="*/ 25287 w 50573"/>
                <a:gd name="connsiteY0" fmla="*/ 0 h 50573"/>
                <a:gd name="connsiteX1" fmla="*/ 50573 w 50573"/>
                <a:gd name="connsiteY1" fmla="*/ 50573 h 50573"/>
                <a:gd name="connsiteX2" fmla="*/ 25287 w 50573"/>
                <a:gd name="connsiteY2" fmla="*/ 37930 h 50573"/>
                <a:gd name="connsiteX3" fmla="*/ 0 w 50573"/>
                <a:gd name="connsiteY3" fmla="*/ 50573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73" h="50573">
                  <a:moveTo>
                    <a:pt x="25287" y="0"/>
                  </a:moveTo>
                  <a:lnTo>
                    <a:pt x="50573" y="50573"/>
                  </a:lnTo>
                  <a:lnTo>
                    <a:pt x="25287" y="37930"/>
                  </a:lnTo>
                  <a:lnTo>
                    <a:pt x="0" y="50573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DFA3D9B4-F076-4E0D-A435-A7ED7EFC4D89}"/>
                </a:ext>
              </a:extLst>
            </p:cNvPr>
            <p:cNvSpPr/>
            <p:nvPr/>
          </p:nvSpPr>
          <p:spPr>
            <a:xfrm>
              <a:off x="10619611" y="4494059"/>
              <a:ext cx="1326684" cy="7224"/>
            </a:xfrm>
            <a:custGeom>
              <a:avLst/>
              <a:gdLst>
                <a:gd name="connsiteX0" fmla="*/ 0 w 1326684"/>
                <a:gd name="connsiteY0" fmla="*/ 0 h 7224"/>
                <a:gd name="connsiteX1" fmla="*/ 1326684 w 1326684"/>
                <a:gd name="connsiteY1" fmla="*/ 0 h 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326684" h="7224">
                  <a:moveTo>
                    <a:pt x="0" y="0"/>
                  </a:moveTo>
                  <a:lnTo>
                    <a:pt x="1326684" y="0"/>
                  </a:lnTo>
                </a:path>
              </a:pathLst>
            </a:custGeom>
            <a:noFill/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0DE1993D-E279-4304-941C-CD15567F7D97}"/>
                </a:ext>
              </a:extLst>
            </p:cNvPr>
            <p:cNvSpPr/>
            <p:nvPr/>
          </p:nvSpPr>
          <p:spPr>
            <a:xfrm>
              <a:off x="11933651" y="4468772"/>
              <a:ext cx="50573" cy="50573"/>
            </a:xfrm>
            <a:custGeom>
              <a:avLst/>
              <a:gdLst>
                <a:gd name="connsiteX0" fmla="*/ 50573 w 50573"/>
                <a:gd name="connsiteY0" fmla="*/ 25287 h 50573"/>
                <a:gd name="connsiteX1" fmla="*/ 0 w 50573"/>
                <a:gd name="connsiteY1" fmla="*/ 50573 h 50573"/>
                <a:gd name="connsiteX2" fmla="*/ 12643 w 50573"/>
                <a:gd name="connsiteY2" fmla="*/ 25287 h 50573"/>
                <a:gd name="connsiteX3" fmla="*/ 0 w 50573"/>
                <a:gd name="connsiteY3" fmla="*/ 0 h 50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573" h="50573">
                  <a:moveTo>
                    <a:pt x="50573" y="25287"/>
                  </a:moveTo>
                  <a:lnTo>
                    <a:pt x="0" y="50573"/>
                  </a:lnTo>
                  <a:lnTo>
                    <a:pt x="12643" y="252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216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31919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1AA1B-3FDD-4984-A0A7-6769A2586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predictors - design and building blocks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9F4580-B657-4CB6-B24B-89EAFBAB07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Branch Prediction Unit (BPU)</a:t>
            </a:r>
          </a:p>
          <a:p>
            <a:pPr lvl="1"/>
            <a:r>
              <a:rPr lang="en-US" dirty="0"/>
              <a:t>Many different designs and categories</a:t>
            </a:r>
          </a:p>
          <a:p>
            <a:pPr lvl="2"/>
            <a:r>
              <a:rPr lang="en-US" dirty="0"/>
              <a:t>Static vs Dynamic</a:t>
            </a:r>
          </a:p>
          <a:p>
            <a:pPr lvl="2"/>
            <a:r>
              <a:rPr lang="en-US" dirty="0"/>
              <a:t>One-Level vs Two-level</a:t>
            </a:r>
          </a:p>
          <a:p>
            <a:pPr lvl="2"/>
            <a:r>
              <a:rPr lang="en-US" dirty="0"/>
              <a:t>Local vs Global</a:t>
            </a:r>
          </a:p>
          <a:p>
            <a:pPr lvl="2"/>
            <a:r>
              <a:rPr lang="en-US" dirty="0"/>
              <a:t>Adaptive</a:t>
            </a:r>
          </a:p>
          <a:p>
            <a:pPr lvl="2"/>
            <a:r>
              <a:rPr lang="en-US" dirty="0"/>
              <a:t>Agree</a:t>
            </a:r>
          </a:p>
          <a:p>
            <a:pPr lvl="2"/>
            <a:r>
              <a:rPr lang="en-US" b="1" dirty="0"/>
              <a:t>Hybrid</a:t>
            </a:r>
          </a:p>
          <a:p>
            <a:pPr lvl="2"/>
            <a:r>
              <a:rPr lang="en-US" dirty="0"/>
              <a:t>Neural (Machine Learning)</a:t>
            </a:r>
          </a:p>
          <a:p>
            <a:pPr lvl="3"/>
            <a:r>
              <a:rPr lang="en-US" dirty="0"/>
              <a:t>Perceptron-based (AMD Zen2)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F20B5F-304A-4445-A17A-FFB5BFA3BD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Consists of multiple different branch prediction mechanisms</a:t>
            </a:r>
          </a:p>
          <a:p>
            <a:r>
              <a:rPr lang="en-US" dirty="0"/>
              <a:t>Prediction is based on:</a:t>
            </a:r>
          </a:p>
          <a:p>
            <a:pPr lvl="1"/>
            <a:r>
              <a:rPr lang="en-US" dirty="0"/>
              <a:t>Prediction mechanism that has had highest accuracy in the past</a:t>
            </a:r>
          </a:p>
          <a:p>
            <a:pPr lvl="1"/>
            <a:r>
              <a:rPr lang="en-US" dirty="0"/>
              <a:t>Combined output of all implemented prediction mechanisms</a:t>
            </a:r>
          </a:p>
          <a:p>
            <a:pPr marL="609584" lvl="1" indent="0">
              <a:buNone/>
            </a:pPr>
            <a:endParaRPr lang="en-US" sz="12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131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EBC886-E60D-416F-AB90-6BEF5AD511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 far, we have been implicitly focusing on direct conditional branch predictions</a:t>
            </a:r>
          </a:p>
          <a:p>
            <a:pPr lvl="1"/>
            <a:r>
              <a:rPr lang="en-US" dirty="0"/>
              <a:t>Taken / Not taken</a:t>
            </a:r>
          </a:p>
          <a:p>
            <a:pPr lvl="1"/>
            <a:r>
              <a:rPr lang="en-US" dirty="0"/>
              <a:t>Question: </a:t>
            </a:r>
            <a:r>
              <a:rPr lang="en-US" b="1" dirty="0"/>
              <a:t>IF</a:t>
            </a:r>
            <a:r>
              <a:rPr lang="en-US" dirty="0"/>
              <a:t> at all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35D616-B9B0-440C-98D1-E67B8598E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predictors - design and building blocks</a:t>
            </a:r>
          </a:p>
        </p:txBody>
      </p:sp>
    </p:spTree>
    <p:extLst>
      <p:ext uri="{BB962C8B-B14F-4D97-AF65-F5344CB8AC3E}">
        <p14:creationId xmlns:p14="http://schemas.microsoft.com/office/powerpoint/2010/main" val="16299766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EBC886-E60D-416F-AB90-6BEF5AD511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 far, we have been implicitly focusing on direct conditional branch predictions</a:t>
            </a:r>
          </a:p>
          <a:p>
            <a:pPr lvl="1"/>
            <a:r>
              <a:rPr lang="en-US" dirty="0"/>
              <a:t>Taken / Not taken</a:t>
            </a:r>
          </a:p>
          <a:p>
            <a:pPr lvl="1"/>
            <a:r>
              <a:rPr lang="en-US" dirty="0"/>
              <a:t>Question: </a:t>
            </a:r>
            <a:r>
              <a:rPr lang="en-US" b="1" dirty="0"/>
              <a:t>IF</a:t>
            </a:r>
            <a:r>
              <a:rPr lang="en-US" dirty="0"/>
              <a:t> at all</a:t>
            </a:r>
          </a:p>
          <a:p>
            <a:r>
              <a:rPr lang="en-US" dirty="0"/>
              <a:t>What about other branch types?</a:t>
            </a:r>
          </a:p>
          <a:p>
            <a:pPr lvl="1"/>
            <a:r>
              <a:rPr lang="en-US" dirty="0"/>
              <a:t>Do they need a branch predictor too?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35D616-B9B0-440C-98D1-E67B8598E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predictors - design and building blocks</a:t>
            </a:r>
          </a:p>
        </p:txBody>
      </p:sp>
    </p:spTree>
    <p:extLst>
      <p:ext uri="{BB962C8B-B14F-4D97-AF65-F5344CB8AC3E}">
        <p14:creationId xmlns:p14="http://schemas.microsoft.com/office/powerpoint/2010/main" val="36403339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EBC886-E60D-416F-AB90-6BEF5AD511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 far, we have been implicitly focusing on direct conditional branch predictions</a:t>
            </a:r>
          </a:p>
          <a:p>
            <a:pPr lvl="1"/>
            <a:r>
              <a:rPr lang="en-US" dirty="0"/>
              <a:t>Taken / Not taken</a:t>
            </a:r>
          </a:p>
          <a:p>
            <a:pPr lvl="1"/>
            <a:r>
              <a:rPr lang="en-US" dirty="0"/>
              <a:t>Question: </a:t>
            </a:r>
            <a:r>
              <a:rPr lang="en-US" b="1" dirty="0"/>
              <a:t>IF</a:t>
            </a:r>
            <a:r>
              <a:rPr lang="en-US" dirty="0"/>
              <a:t> at all</a:t>
            </a:r>
          </a:p>
          <a:p>
            <a:r>
              <a:rPr lang="en-US" dirty="0"/>
              <a:t>What about other branch types?</a:t>
            </a:r>
          </a:p>
          <a:p>
            <a:pPr lvl="1"/>
            <a:r>
              <a:rPr lang="en-US" dirty="0"/>
              <a:t>Do they need a branch predictor too?</a:t>
            </a:r>
          </a:p>
          <a:p>
            <a:pPr lvl="2"/>
            <a:r>
              <a:rPr lang="en-US" dirty="0"/>
              <a:t>Yes, they do!</a:t>
            </a:r>
          </a:p>
          <a:p>
            <a:pPr lvl="2"/>
            <a:r>
              <a:rPr lang="en-US" dirty="0"/>
              <a:t>Question: </a:t>
            </a:r>
            <a:r>
              <a:rPr lang="en-US" b="1" dirty="0"/>
              <a:t>Where-to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35D616-B9B0-440C-98D1-E67B8598E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predictors - design and building blocks</a:t>
            </a:r>
          </a:p>
        </p:txBody>
      </p:sp>
    </p:spTree>
    <p:extLst>
      <p:ext uri="{BB962C8B-B14F-4D97-AF65-F5344CB8AC3E}">
        <p14:creationId xmlns:p14="http://schemas.microsoft.com/office/powerpoint/2010/main" val="3658675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65A3D-1673-4EC1-AB87-FAB961A0B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D7698C-939B-41A7-8B78-56B8C60E6F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Theory</a:t>
            </a:r>
          </a:p>
          <a:p>
            <a:pPr lvl="1"/>
            <a:r>
              <a:rPr lang="en-US" dirty="0"/>
              <a:t>Quick AMD microarchitecture overview</a:t>
            </a:r>
          </a:p>
          <a:p>
            <a:pPr lvl="1"/>
            <a:r>
              <a:rPr lang="en-US" dirty="0"/>
              <a:t>Branch predictors</a:t>
            </a:r>
          </a:p>
          <a:p>
            <a:pPr lvl="2"/>
            <a:r>
              <a:rPr lang="en-US" dirty="0"/>
              <a:t>Basic introduction</a:t>
            </a:r>
          </a:p>
          <a:p>
            <a:pPr lvl="2"/>
            <a:r>
              <a:rPr lang="en-US" dirty="0"/>
              <a:t>Purpose</a:t>
            </a:r>
          </a:p>
          <a:p>
            <a:pPr lvl="2"/>
            <a:r>
              <a:rPr lang="en-US" dirty="0"/>
              <a:t>Building blocks and functionality</a:t>
            </a:r>
          </a:p>
          <a:p>
            <a:pPr lvl="2"/>
            <a:r>
              <a:rPr lang="en-US" dirty="0"/>
              <a:t>Different types of branches</a:t>
            </a:r>
          </a:p>
          <a:p>
            <a:pPr lvl="1"/>
            <a:r>
              <a:rPr lang="en-US" dirty="0"/>
              <a:t>Straight-Line Speculation (SLS)</a:t>
            </a:r>
          </a:p>
          <a:p>
            <a:pPr lvl="2"/>
            <a:r>
              <a:rPr lang="en-US" dirty="0"/>
              <a:t>Basic introduction</a:t>
            </a:r>
          </a:p>
          <a:p>
            <a:pPr lvl="2"/>
            <a:r>
              <a:rPr lang="en-US" dirty="0"/>
              <a:t>Root cause mechanics</a:t>
            </a:r>
          </a:p>
          <a:p>
            <a:pPr lvl="2"/>
            <a:r>
              <a:rPr lang="en-US" dirty="0"/>
              <a:t>Types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C70E29-9261-479B-971F-2B49BACB1C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Practice</a:t>
            </a:r>
          </a:p>
          <a:p>
            <a:pPr lvl="1"/>
            <a:r>
              <a:rPr lang="en-US" dirty="0"/>
              <a:t>CVE-2021-26341: a new unexpected type of SLS</a:t>
            </a:r>
          </a:p>
          <a:p>
            <a:pPr lvl="2"/>
            <a:r>
              <a:rPr lang="en-US" dirty="0"/>
              <a:t>Basic introduction</a:t>
            </a:r>
          </a:p>
          <a:p>
            <a:pPr lvl="2"/>
            <a:r>
              <a:rPr lang="en-US" dirty="0"/>
              <a:t>Speculation window and its limitations</a:t>
            </a:r>
          </a:p>
          <a:p>
            <a:pPr lvl="2"/>
            <a:r>
              <a:rPr lang="en-US" dirty="0"/>
              <a:t>SLS gadgets</a:t>
            </a:r>
          </a:p>
          <a:p>
            <a:pPr lvl="2"/>
            <a:r>
              <a:rPr lang="en-US" dirty="0"/>
              <a:t>Store-to-Load Forwarding (STLF)</a:t>
            </a:r>
          </a:p>
          <a:p>
            <a:pPr lvl="1"/>
            <a:r>
              <a:rPr lang="en-US" dirty="0"/>
              <a:t>Spectre v1: Fall-thru speculation of conditional branches</a:t>
            </a:r>
          </a:p>
          <a:p>
            <a:pPr lvl="2"/>
            <a:r>
              <a:rPr lang="en-US" dirty="0"/>
              <a:t>Bounds check latency related out-of-bound array access?</a:t>
            </a:r>
          </a:p>
          <a:p>
            <a:pPr lvl="2"/>
            <a:r>
              <a:rPr lang="en-US" dirty="0"/>
              <a:t>Branch predictor involvement</a:t>
            </a:r>
          </a:p>
          <a:p>
            <a:pPr lvl="2"/>
            <a:r>
              <a:rPr lang="en-US" dirty="0"/>
              <a:t>Speculation window and its limitations</a:t>
            </a:r>
          </a:p>
          <a:p>
            <a:pPr lvl="1"/>
            <a:r>
              <a:rPr lang="en-US" dirty="0"/>
              <a:t>SLS mitigations</a:t>
            </a:r>
          </a:p>
        </p:txBody>
      </p:sp>
    </p:spTree>
    <p:extLst>
      <p:ext uri="{BB962C8B-B14F-4D97-AF65-F5344CB8AC3E}">
        <p14:creationId xmlns:p14="http://schemas.microsoft.com/office/powerpoint/2010/main" val="30743034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EBC886-E60D-416F-AB90-6BEF5AD511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 far, we have been implicitly focusing on</a:t>
            </a:r>
            <a:br>
              <a:rPr lang="en-US" dirty="0"/>
            </a:br>
            <a:r>
              <a:rPr lang="en-US" dirty="0"/>
              <a:t>direct conditional branch predictions</a:t>
            </a:r>
          </a:p>
          <a:p>
            <a:pPr lvl="1"/>
            <a:r>
              <a:rPr lang="en-US" dirty="0"/>
              <a:t>Taken / Not taken</a:t>
            </a:r>
          </a:p>
          <a:p>
            <a:pPr lvl="1"/>
            <a:r>
              <a:rPr lang="en-US" dirty="0"/>
              <a:t>Question: </a:t>
            </a:r>
            <a:r>
              <a:rPr lang="en-US" b="1" dirty="0"/>
              <a:t>IF</a:t>
            </a:r>
            <a:r>
              <a:rPr lang="en-US" dirty="0"/>
              <a:t> branch at all</a:t>
            </a:r>
          </a:p>
          <a:p>
            <a:r>
              <a:rPr lang="en-US" dirty="0"/>
              <a:t>What about other branch types?</a:t>
            </a:r>
          </a:p>
          <a:p>
            <a:pPr lvl="1"/>
            <a:r>
              <a:rPr lang="en-US" dirty="0"/>
              <a:t>Do they need a branch predictor too?</a:t>
            </a:r>
          </a:p>
          <a:p>
            <a:pPr lvl="2"/>
            <a:r>
              <a:rPr lang="en-US" dirty="0"/>
              <a:t>Yes, they do!</a:t>
            </a:r>
          </a:p>
          <a:p>
            <a:pPr lvl="2"/>
            <a:r>
              <a:rPr lang="en-US" dirty="0"/>
              <a:t>Question: </a:t>
            </a:r>
            <a:r>
              <a:rPr lang="en-US" b="1" dirty="0"/>
              <a:t>Where-to</a:t>
            </a:r>
          </a:p>
          <a:p>
            <a:pPr lvl="1"/>
            <a:r>
              <a:rPr lang="en-US" dirty="0"/>
              <a:t>Another important BPU component:</a:t>
            </a:r>
          </a:p>
          <a:p>
            <a:pPr lvl="2"/>
            <a:r>
              <a:rPr lang="en-US" dirty="0"/>
              <a:t>Branch Target Buffer (BTB)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35D616-B9B0-440C-98D1-E67B8598E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predictors - design and building blocks</a:t>
            </a:r>
          </a:p>
        </p:txBody>
      </p:sp>
      <p:grpSp>
        <p:nvGrpSpPr>
          <p:cNvPr id="4" name="Graphic 4">
            <a:extLst>
              <a:ext uri="{FF2B5EF4-FFF2-40B4-BE49-F238E27FC236}">
                <a16:creationId xmlns:a16="http://schemas.microsoft.com/office/drawing/2014/main" id="{6AED7981-1AA4-46E2-92DA-513DDFEB13C4}"/>
              </a:ext>
            </a:extLst>
          </p:cNvPr>
          <p:cNvGrpSpPr/>
          <p:nvPr/>
        </p:nvGrpSpPr>
        <p:grpSpPr>
          <a:xfrm>
            <a:off x="6895926" y="1561062"/>
            <a:ext cx="2658520" cy="4767688"/>
            <a:chOff x="6895926" y="1561062"/>
            <a:chExt cx="2658520" cy="4767688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338D329-122E-4572-825B-31B85DD0B6CF}"/>
                </a:ext>
              </a:extLst>
            </p:cNvPr>
            <p:cNvSpPr/>
            <p:nvPr/>
          </p:nvSpPr>
          <p:spPr>
            <a:xfrm>
              <a:off x="6895926" y="1823463"/>
              <a:ext cx="2045836" cy="3735875"/>
            </a:xfrm>
            <a:custGeom>
              <a:avLst/>
              <a:gdLst>
                <a:gd name="connsiteX0" fmla="*/ 1983572 w 2045836"/>
                <a:gd name="connsiteY0" fmla="*/ 0 h 3735875"/>
                <a:gd name="connsiteX1" fmla="*/ 2045837 w 2045836"/>
                <a:gd name="connsiteY1" fmla="*/ 62265 h 3735875"/>
                <a:gd name="connsiteX2" fmla="*/ 2045837 w 2045836"/>
                <a:gd name="connsiteY2" fmla="*/ 3673611 h 3735875"/>
                <a:gd name="connsiteX3" fmla="*/ 1983572 w 2045836"/>
                <a:gd name="connsiteY3" fmla="*/ 3735876 h 3735875"/>
                <a:gd name="connsiteX4" fmla="*/ 62265 w 2045836"/>
                <a:gd name="connsiteY4" fmla="*/ 3735876 h 3735875"/>
                <a:gd name="connsiteX5" fmla="*/ 0 w 2045836"/>
                <a:gd name="connsiteY5" fmla="*/ 3673611 h 3735875"/>
                <a:gd name="connsiteX6" fmla="*/ 0 w 2045836"/>
                <a:gd name="connsiteY6" fmla="*/ 62265 h 3735875"/>
                <a:gd name="connsiteX7" fmla="*/ 62265 w 2045836"/>
                <a:gd name="connsiteY7" fmla="*/ 0 h 373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5836" h="3735875">
                  <a:moveTo>
                    <a:pt x="1983572" y="0"/>
                  </a:moveTo>
                  <a:cubicBezTo>
                    <a:pt x="2017960" y="0"/>
                    <a:pt x="2045837" y="27877"/>
                    <a:pt x="2045837" y="62265"/>
                  </a:cubicBezTo>
                  <a:lnTo>
                    <a:pt x="2045837" y="3673611"/>
                  </a:lnTo>
                  <a:cubicBezTo>
                    <a:pt x="2045837" y="3707999"/>
                    <a:pt x="2017960" y="3735876"/>
                    <a:pt x="1983572" y="3735876"/>
                  </a:cubicBezTo>
                  <a:lnTo>
                    <a:pt x="62265" y="3735876"/>
                  </a:lnTo>
                  <a:cubicBezTo>
                    <a:pt x="27877" y="3735876"/>
                    <a:pt x="0" y="3707999"/>
                    <a:pt x="0" y="3673611"/>
                  </a:cubicBezTo>
                  <a:lnTo>
                    <a:pt x="0" y="62265"/>
                  </a:lnTo>
                  <a:cubicBezTo>
                    <a:pt x="0" y="27877"/>
                    <a:pt x="27877" y="0"/>
                    <a:pt x="62265" y="0"/>
                  </a:cubicBezTo>
                  <a:close/>
                </a:path>
              </a:pathLst>
            </a:custGeom>
            <a:noFill/>
            <a:ln w="1778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13327CE-6262-4C33-8C38-501E013946E5}"/>
                </a:ext>
              </a:extLst>
            </p:cNvPr>
            <p:cNvSpPr/>
            <p:nvPr/>
          </p:nvSpPr>
          <p:spPr>
            <a:xfrm>
              <a:off x="6895926" y="2001361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4C0E66E-214E-4552-AB2A-1DF9F37182ED}"/>
                </a:ext>
              </a:extLst>
            </p:cNvPr>
            <p:cNvSpPr/>
            <p:nvPr/>
          </p:nvSpPr>
          <p:spPr>
            <a:xfrm>
              <a:off x="6895926" y="2179260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5457981-0AFC-47FA-9CE9-396F56645EFA}"/>
                </a:ext>
              </a:extLst>
            </p:cNvPr>
            <p:cNvSpPr/>
            <p:nvPr/>
          </p:nvSpPr>
          <p:spPr>
            <a:xfrm>
              <a:off x="6895926" y="2357159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79462C9-9162-43C3-9BAC-F6CED8D56B4D}"/>
                </a:ext>
              </a:extLst>
            </p:cNvPr>
            <p:cNvSpPr/>
            <p:nvPr/>
          </p:nvSpPr>
          <p:spPr>
            <a:xfrm>
              <a:off x="6895926" y="2535058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A7EAE31-964E-404D-B742-443953504279}"/>
                </a:ext>
              </a:extLst>
            </p:cNvPr>
            <p:cNvSpPr/>
            <p:nvPr/>
          </p:nvSpPr>
          <p:spPr>
            <a:xfrm>
              <a:off x="6895926" y="2712957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3CF2F44-915F-4DF8-951D-41CDC045485F}"/>
                </a:ext>
              </a:extLst>
            </p:cNvPr>
            <p:cNvSpPr/>
            <p:nvPr/>
          </p:nvSpPr>
          <p:spPr>
            <a:xfrm>
              <a:off x="6895926" y="2890856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41A604A-E370-4FFF-93C6-5E9EDCEBB6CF}"/>
                </a:ext>
              </a:extLst>
            </p:cNvPr>
            <p:cNvSpPr/>
            <p:nvPr/>
          </p:nvSpPr>
          <p:spPr>
            <a:xfrm>
              <a:off x="6895926" y="3068754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46AF16A-82C6-42CE-9799-B2607E681999}"/>
                </a:ext>
              </a:extLst>
            </p:cNvPr>
            <p:cNvSpPr/>
            <p:nvPr/>
          </p:nvSpPr>
          <p:spPr>
            <a:xfrm>
              <a:off x="6895926" y="3246653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FF488A1-83F7-4477-A8F0-DB8E04D0690C}"/>
                </a:ext>
              </a:extLst>
            </p:cNvPr>
            <p:cNvSpPr/>
            <p:nvPr/>
          </p:nvSpPr>
          <p:spPr>
            <a:xfrm>
              <a:off x="6895926" y="3424552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4D7A7BE-1EFA-4BA3-86DD-903FE72B1E9F}"/>
                </a:ext>
              </a:extLst>
            </p:cNvPr>
            <p:cNvSpPr/>
            <p:nvPr/>
          </p:nvSpPr>
          <p:spPr>
            <a:xfrm>
              <a:off x="6895926" y="3602451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DEC50C2-DD3E-480D-97D4-3CB7AD9EC45D}"/>
                </a:ext>
              </a:extLst>
            </p:cNvPr>
            <p:cNvSpPr/>
            <p:nvPr/>
          </p:nvSpPr>
          <p:spPr>
            <a:xfrm>
              <a:off x="6895926" y="3780350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F4088F-CDE3-445A-A1A1-6CF21313F72B}"/>
                </a:ext>
              </a:extLst>
            </p:cNvPr>
            <p:cNvSpPr/>
            <p:nvPr/>
          </p:nvSpPr>
          <p:spPr>
            <a:xfrm>
              <a:off x="6895926" y="3958249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C5B8BB3-DE50-4493-9D83-2B4F49D62844}"/>
                </a:ext>
              </a:extLst>
            </p:cNvPr>
            <p:cNvSpPr/>
            <p:nvPr/>
          </p:nvSpPr>
          <p:spPr>
            <a:xfrm>
              <a:off x="6895926" y="4136147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B147986-127E-45F0-8C80-6B8395388729}"/>
                </a:ext>
              </a:extLst>
            </p:cNvPr>
            <p:cNvSpPr/>
            <p:nvPr/>
          </p:nvSpPr>
          <p:spPr>
            <a:xfrm>
              <a:off x="6895926" y="4491945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0345671-8E41-4192-BF90-60084BC2FF1B}"/>
                </a:ext>
              </a:extLst>
            </p:cNvPr>
            <p:cNvSpPr/>
            <p:nvPr/>
          </p:nvSpPr>
          <p:spPr>
            <a:xfrm>
              <a:off x="6895926" y="4847743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E824855-CB50-4ED2-BBEC-FEDAB8AEAE86}"/>
                </a:ext>
              </a:extLst>
            </p:cNvPr>
            <p:cNvSpPr/>
            <p:nvPr/>
          </p:nvSpPr>
          <p:spPr>
            <a:xfrm>
              <a:off x="6895926" y="4314046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8E50F31-8127-4D86-AF06-2202E0AD26AD}"/>
                </a:ext>
              </a:extLst>
            </p:cNvPr>
            <p:cNvSpPr/>
            <p:nvPr/>
          </p:nvSpPr>
          <p:spPr>
            <a:xfrm>
              <a:off x="6895926" y="4669844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D280646-EEA9-4BFE-86BA-7C81481006E6}"/>
                </a:ext>
              </a:extLst>
            </p:cNvPr>
            <p:cNvSpPr/>
            <p:nvPr/>
          </p:nvSpPr>
          <p:spPr>
            <a:xfrm>
              <a:off x="6895926" y="5025642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41A6133-2AC6-4C8C-A426-7D40E9BE090C}"/>
                </a:ext>
              </a:extLst>
            </p:cNvPr>
            <p:cNvSpPr/>
            <p:nvPr/>
          </p:nvSpPr>
          <p:spPr>
            <a:xfrm>
              <a:off x="6895926" y="5203540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C7C7710-8183-4DD8-B8F2-70AB1D06B6E9}"/>
                </a:ext>
              </a:extLst>
            </p:cNvPr>
            <p:cNvSpPr/>
            <p:nvPr/>
          </p:nvSpPr>
          <p:spPr>
            <a:xfrm>
              <a:off x="6895926" y="5381439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7700EB5-028D-4A35-B042-BFD3C68F1F00}"/>
                </a:ext>
              </a:extLst>
            </p:cNvPr>
            <p:cNvSpPr txBox="1"/>
            <p:nvPr/>
          </p:nvSpPr>
          <p:spPr>
            <a:xfrm>
              <a:off x="7129152" y="1782190"/>
              <a:ext cx="1570490" cy="2337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981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Branch Target Address 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268CB43-49ED-4DBA-85BD-64A1CFF84300}"/>
                </a:ext>
              </a:extLst>
            </p:cNvPr>
            <p:cNvSpPr txBox="1"/>
            <p:nvPr/>
          </p:nvSpPr>
          <p:spPr>
            <a:xfrm>
              <a:off x="7129152" y="1960089"/>
              <a:ext cx="1570490" cy="2337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981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Branch Target Address 2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4CD4BC4-1C63-4699-B8B8-33A60D95D3BF}"/>
                </a:ext>
              </a:extLst>
            </p:cNvPr>
            <p:cNvSpPr txBox="1"/>
            <p:nvPr/>
          </p:nvSpPr>
          <p:spPr>
            <a:xfrm>
              <a:off x="7129152" y="2137988"/>
              <a:ext cx="1570490" cy="2337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981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Branch Target Address 3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CF91A61-CAB4-4DE0-8301-A8BFBF41A48F}"/>
                </a:ext>
              </a:extLst>
            </p:cNvPr>
            <p:cNvSpPr txBox="1"/>
            <p:nvPr/>
          </p:nvSpPr>
          <p:spPr>
            <a:xfrm>
              <a:off x="7124704" y="5340167"/>
              <a:ext cx="1579385" cy="2337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981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Branch Target Address N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B03BA08-0599-40B8-9414-DBBADC877C1B}"/>
                </a:ext>
              </a:extLst>
            </p:cNvPr>
            <p:cNvSpPr txBox="1"/>
            <p:nvPr/>
          </p:nvSpPr>
          <p:spPr>
            <a:xfrm>
              <a:off x="7814062" y="2289202"/>
              <a:ext cx="289619" cy="2337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981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...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CD8A5C6-6AE3-4F5D-B6CA-024D3F05F550}"/>
                </a:ext>
              </a:extLst>
            </p:cNvPr>
            <p:cNvSpPr txBox="1"/>
            <p:nvPr/>
          </p:nvSpPr>
          <p:spPr>
            <a:xfrm>
              <a:off x="7057992" y="1515342"/>
              <a:ext cx="1712809" cy="2337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981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Branch Target Buffer (BTB)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676713D-244D-4F81-A23D-490B8BFDD344}"/>
                </a:ext>
              </a:extLst>
            </p:cNvPr>
            <p:cNvSpPr txBox="1"/>
            <p:nvPr/>
          </p:nvSpPr>
          <p:spPr>
            <a:xfrm>
              <a:off x="7858537" y="6140711"/>
              <a:ext cx="1623860" cy="2337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981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Target Address Prediction</a:t>
              </a: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D860A9F-78BB-4A9B-AD84-7F70C8709014}"/>
                </a:ext>
              </a:extLst>
            </p:cNvPr>
            <p:cNvSpPr/>
            <p:nvPr/>
          </p:nvSpPr>
          <p:spPr>
            <a:xfrm>
              <a:off x="7918845" y="5559338"/>
              <a:ext cx="1588903" cy="489221"/>
            </a:xfrm>
            <a:custGeom>
              <a:avLst/>
              <a:gdLst>
                <a:gd name="connsiteX0" fmla="*/ 0 w 1588903"/>
                <a:gd name="connsiteY0" fmla="*/ 0 h 489221"/>
                <a:gd name="connsiteX1" fmla="*/ 0 w 1588903"/>
                <a:gd name="connsiteY1" fmla="*/ 489222 h 489221"/>
                <a:gd name="connsiteX2" fmla="*/ 1588903 w 1588903"/>
                <a:gd name="connsiteY2" fmla="*/ 489222 h 489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8903" h="489221">
                  <a:moveTo>
                    <a:pt x="0" y="0"/>
                  </a:moveTo>
                  <a:lnTo>
                    <a:pt x="0" y="489222"/>
                  </a:lnTo>
                  <a:lnTo>
                    <a:pt x="1588903" y="489222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61AFC23-D4DE-4C74-8E1D-6EC66C544248}"/>
                </a:ext>
              </a:extLst>
            </p:cNvPr>
            <p:cNvSpPr/>
            <p:nvPr/>
          </p:nvSpPr>
          <p:spPr>
            <a:xfrm>
              <a:off x="9492182" y="6017428"/>
              <a:ext cx="62264" cy="62264"/>
            </a:xfrm>
            <a:custGeom>
              <a:avLst/>
              <a:gdLst>
                <a:gd name="connsiteX0" fmla="*/ 62265 w 62264"/>
                <a:gd name="connsiteY0" fmla="*/ 31132 h 62264"/>
                <a:gd name="connsiteX1" fmla="*/ 0 w 62264"/>
                <a:gd name="connsiteY1" fmla="*/ 62265 h 62264"/>
                <a:gd name="connsiteX2" fmla="*/ 15566 w 62264"/>
                <a:gd name="connsiteY2" fmla="*/ 31132 h 62264"/>
                <a:gd name="connsiteX3" fmla="*/ 0 w 62264"/>
                <a:gd name="connsiteY3" fmla="*/ 0 h 62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64" h="62264">
                  <a:moveTo>
                    <a:pt x="62265" y="31132"/>
                  </a:moveTo>
                  <a:lnTo>
                    <a:pt x="0" y="62265"/>
                  </a:lnTo>
                  <a:lnTo>
                    <a:pt x="15566" y="31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38405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EBC886-E60D-416F-AB90-6BEF5AD511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Predicts address of next instructions after the control</a:t>
            </a:r>
            <a:br>
              <a:rPr lang="en-US" dirty="0"/>
            </a:br>
            <a:r>
              <a:rPr lang="en-US" dirty="0"/>
              <a:t>flow changes because of a branch</a:t>
            </a:r>
          </a:p>
          <a:p>
            <a:r>
              <a:rPr lang="en-US" dirty="0"/>
              <a:t>Turns out: </a:t>
            </a:r>
            <a:r>
              <a:rPr lang="en-US" b="1" dirty="0"/>
              <a:t>ALL branch types need BTB!</a:t>
            </a:r>
          </a:p>
          <a:p>
            <a:pPr lvl="1"/>
            <a:r>
              <a:rPr lang="en-US" dirty="0"/>
              <a:t>Frontend fetches and decodes, but does not</a:t>
            </a:r>
            <a:br>
              <a:rPr lang="en-US" dirty="0"/>
            </a:br>
            <a:r>
              <a:rPr lang="en-US" dirty="0"/>
              <a:t>execute instructions</a:t>
            </a:r>
          </a:p>
          <a:p>
            <a:pPr lvl="1"/>
            <a:r>
              <a:rPr lang="en-US" dirty="0"/>
              <a:t>Frontend needs to know where to fetch next</a:t>
            </a:r>
            <a:br>
              <a:rPr lang="en-US" dirty="0"/>
            </a:br>
            <a:r>
              <a:rPr lang="en-US" dirty="0"/>
              <a:t>instructions from upon a branch</a:t>
            </a:r>
          </a:p>
          <a:p>
            <a:pPr lvl="2"/>
            <a:r>
              <a:rPr lang="en-US" dirty="0"/>
              <a:t>It must not wait for Backend</a:t>
            </a:r>
          </a:p>
          <a:p>
            <a:pPr lvl="3"/>
            <a:r>
              <a:rPr lang="en-US" dirty="0"/>
              <a:t>Performance!</a:t>
            </a:r>
          </a:p>
          <a:p>
            <a:pPr lvl="1"/>
            <a:r>
              <a:rPr lang="en-US" dirty="0"/>
              <a:t>Hence, BPU is a Frontend’s component and</a:t>
            </a:r>
            <a:br>
              <a:rPr lang="en-US" dirty="0"/>
            </a:br>
            <a:r>
              <a:rPr lang="en-US" dirty="0"/>
              <a:t>leverages BTB to steer Frontend upon branches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35D616-B9B0-440C-98D1-E67B8598E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predictors – branch target buffer</a:t>
            </a:r>
          </a:p>
        </p:txBody>
      </p:sp>
      <p:grpSp>
        <p:nvGrpSpPr>
          <p:cNvPr id="4" name="Graphic 4">
            <a:extLst>
              <a:ext uri="{FF2B5EF4-FFF2-40B4-BE49-F238E27FC236}">
                <a16:creationId xmlns:a16="http://schemas.microsoft.com/office/drawing/2014/main" id="{F4BFA1F6-85B1-4540-B42D-8A3F261AB154}"/>
              </a:ext>
            </a:extLst>
          </p:cNvPr>
          <p:cNvGrpSpPr/>
          <p:nvPr/>
        </p:nvGrpSpPr>
        <p:grpSpPr>
          <a:xfrm>
            <a:off x="6895926" y="1561062"/>
            <a:ext cx="2658520" cy="4767688"/>
            <a:chOff x="6895926" y="1561062"/>
            <a:chExt cx="2658520" cy="4767688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8F42180-D6F1-49A8-B23D-55400DA5A2D1}"/>
                </a:ext>
              </a:extLst>
            </p:cNvPr>
            <p:cNvSpPr/>
            <p:nvPr/>
          </p:nvSpPr>
          <p:spPr>
            <a:xfrm>
              <a:off x="6895926" y="1823463"/>
              <a:ext cx="2045836" cy="3735875"/>
            </a:xfrm>
            <a:custGeom>
              <a:avLst/>
              <a:gdLst>
                <a:gd name="connsiteX0" fmla="*/ 1983572 w 2045836"/>
                <a:gd name="connsiteY0" fmla="*/ 0 h 3735875"/>
                <a:gd name="connsiteX1" fmla="*/ 2045837 w 2045836"/>
                <a:gd name="connsiteY1" fmla="*/ 62265 h 3735875"/>
                <a:gd name="connsiteX2" fmla="*/ 2045837 w 2045836"/>
                <a:gd name="connsiteY2" fmla="*/ 3673611 h 3735875"/>
                <a:gd name="connsiteX3" fmla="*/ 1983572 w 2045836"/>
                <a:gd name="connsiteY3" fmla="*/ 3735876 h 3735875"/>
                <a:gd name="connsiteX4" fmla="*/ 62265 w 2045836"/>
                <a:gd name="connsiteY4" fmla="*/ 3735876 h 3735875"/>
                <a:gd name="connsiteX5" fmla="*/ 0 w 2045836"/>
                <a:gd name="connsiteY5" fmla="*/ 3673611 h 3735875"/>
                <a:gd name="connsiteX6" fmla="*/ 0 w 2045836"/>
                <a:gd name="connsiteY6" fmla="*/ 62265 h 3735875"/>
                <a:gd name="connsiteX7" fmla="*/ 62265 w 2045836"/>
                <a:gd name="connsiteY7" fmla="*/ 0 h 373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5836" h="3735875">
                  <a:moveTo>
                    <a:pt x="1983572" y="0"/>
                  </a:moveTo>
                  <a:cubicBezTo>
                    <a:pt x="2017960" y="0"/>
                    <a:pt x="2045837" y="27877"/>
                    <a:pt x="2045837" y="62265"/>
                  </a:cubicBezTo>
                  <a:lnTo>
                    <a:pt x="2045837" y="3673611"/>
                  </a:lnTo>
                  <a:cubicBezTo>
                    <a:pt x="2045837" y="3707999"/>
                    <a:pt x="2017960" y="3735876"/>
                    <a:pt x="1983572" y="3735876"/>
                  </a:cubicBezTo>
                  <a:lnTo>
                    <a:pt x="62265" y="3735876"/>
                  </a:lnTo>
                  <a:cubicBezTo>
                    <a:pt x="27877" y="3735876"/>
                    <a:pt x="0" y="3707999"/>
                    <a:pt x="0" y="3673611"/>
                  </a:cubicBezTo>
                  <a:lnTo>
                    <a:pt x="0" y="62265"/>
                  </a:lnTo>
                  <a:cubicBezTo>
                    <a:pt x="0" y="27877"/>
                    <a:pt x="27877" y="0"/>
                    <a:pt x="62265" y="0"/>
                  </a:cubicBezTo>
                  <a:close/>
                </a:path>
              </a:pathLst>
            </a:custGeom>
            <a:noFill/>
            <a:ln w="1778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654F9AF-C603-4491-9745-114904277A81}"/>
                </a:ext>
              </a:extLst>
            </p:cNvPr>
            <p:cNvSpPr/>
            <p:nvPr/>
          </p:nvSpPr>
          <p:spPr>
            <a:xfrm>
              <a:off x="6895926" y="2001361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C3EE526-9007-4855-8143-09259A4469BE}"/>
                </a:ext>
              </a:extLst>
            </p:cNvPr>
            <p:cNvSpPr/>
            <p:nvPr/>
          </p:nvSpPr>
          <p:spPr>
            <a:xfrm>
              <a:off x="6895926" y="2179260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4C67D18-6221-4951-B9BB-78FAED52BF6D}"/>
                </a:ext>
              </a:extLst>
            </p:cNvPr>
            <p:cNvSpPr/>
            <p:nvPr/>
          </p:nvSpPr>
          <p:spPr>
            <a:xfrm>
              <a:off x="6895926" y="2357159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838E1D-36AC-4A07-88FB-F803B10CCE4A}"/>
                </a:ext>
              </a:extLst>
            </p:cNvPr>
            <p:cNvSpPr/>
            <p:nvPr/>
          </p:nvSpPr>
          <p:spPr>
            <a:xfrm>
              <a:off x="6895926" y="2535058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0CE8FF-5AF3-4F65-A248-1790C013634B}"/>
                </a:ext>
              </a:extLst>
            </p:cNvPr>
            <p:cNvSpPr/>
            <p:nvPr/>
          </p:nvSpPr>
          <p:spPr>
            <a:xfrm>
              <a:off x="6895926" y="2712957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E507727-827C-4CE1-ABD6-362531324981}"/>
                </a:ext>
              </a:extLst>
            </p:cNvPr>
            <p:cNvSpPr/>
            <p:nvPr/>
          </p:nvSpPr>
          <p:spPr>
            <a:xfrm>
              <a:off x="6895926" y="2890856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E33A41B-4282-481A-A6E7-590B291FC5A7}"/>
                </a:ext>
              </a:extLst>
            </p:cNvPr>
            <p:cNvSpPr/>
            <p:nvPr/>
          </p:nvSpPr>
          <p:spPr>
            <a:xfrm>
              <a:off x="6895926" y="3068754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F304AFD-075E-4CBB-A6D9-A5650E5610A5}"/>
                </a:ext>
              </a:extLst>
            </p:cNvPr>
            <p:cNvSpPr/>
            <p:nvPr/>
          </p:nvSpPr>
          <p:spPr>
            <a:xfrm>
              <a:off x="6895926" y="3246653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74292B5-FE1F-4C73-BD18-35BA0790787E}"/>
                </a:ext>
              </a:extLst>
            </p:cNvPr>
            <p:cNvSpPr/>
            <p:nvPr/>
          </p:nvSpPr>
          <p:spPr>
            <a:xfrm>
              <a:off x="6895926" y="3424552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36B9276-820D-4020-9AB0-4054B69D144B}"/>
                </a:ext>
              </a:extLst>
            </p:cNvPr>
            <p:cNvSpPr/>
            <p:nvPr/>
          </p:nvSpPr>
          <p:spPr>
            <a:xfrm>
              <a:off x="6895926" y="3602451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6E06AA8-4EDC-49D8-8943-20104C36C704}"/>
                </a:ext>
              </a:extLst>
            </p:cNvPr>
            <p:cNvSpPr/>
            <p:nvPr/>
          </p:nvSpPr>
          <p:spPr>
            <a:xfrm>
              <a:off x="6895926" y="3780350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D6AE10B-431A-4550-AEA5-2A7B71F43EA8}"/>
                </a:ext>
              </a:extLst>
            </p:cNvPr>
            <p:cNvSpPr/>
            <p:nvPr/>
          </p:nvSpPr>
          <p:spPr>
            <a:xfrm>
              <a:off x="6895926" y="3958249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9C3929D-74A6-41B3-B8F7-E7EEE0A447FF}"/>
                </a:ext>
              </a:extLst>
            </p:cNvPr>
            <p:cNvSpPr/>
            <p:nvPr/>
          </p:nvSpPr>
          <p:spPr>
            <a:xfrm>
              <a:off x="6895926" y="4136147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E15050E-2901-4092-B28D-70F93691717A}"/>
                </a:ext>
              </a:extLst>
            </p:cNvPr>
            <p:cNvSpPr/>
            <p:nvPr/>
          </p:nvSpPr>
          <p:spPr>
            <a:xfrm>
              <a:off x="6895926" y="4491945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00C7EB9-2033-493F-9B89-11E8CE1EE1AC}"/>
                </a:ext>
              </a:extLst>
            </p:cNvPr>
            <p:cNvSpPr/>
            <p:nvPr/>
          </p:nvSpPr>
          <p:spPr>
            <a:xfrm>
              <a:off x="6895926" y="4847743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3F1322B-D4F1-472A-87EA-36C8E9169C39}"/>
                </a:ext>
              </a:extLst>
            </p:cNvPr>
            <p:cNvSpPr/>
            <p:nvPr/>
          </p:nvSpPr>
          <p:spPr>
            <a:xfrm>
              <a:off x="6895926" y="4314046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5700EAD-E619-45C8-820F-A62D77E84502}"/>
                </a:ext>
              </a:extLst>
            </p:cNvPr>
            <p:cNvSpPr/>
            <p:nvPr/>
          </p:nvSpPr>
          <p:spPr>
            <a:xfrm>
              <a:off x="6895926" y="4669844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DE86ACA-FD23-46CC-B325-683DC0736DE6}"/>
                </a:ext>
              </a:extLst>
            </p:cNvPr>
            <p:cNvSpPr/>
            <p:nvPr/>
          </p:nvSpPr>
          <p:spPr>
            <a:xfrm>
              <a:off x="6895926" y="5025642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2D88FDD-DC0C-4F54-8C0C-A5AB30073840}"/>
                </a:ext>
              </a:extLst>
            </p:cNvPr>
            <p:cNvSpPr/>
            <p:nvPr/>
          </p:nvSpPr>
          <p:spPr>
            <a:xfrm>
              <a:off x="6895926" y="5203540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9E00293-236C-4510-BE10-189025097959}"/>
                </a:ext>
              </a:extLst>
            </p:cNvPr>
            <p:cNvSpPr/>
            <p:nvPr/>
          </p:nvSpPr>
          <p:spPr>
            <a:xfrm>
              <a:off x="6895926" y="5381439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D579DEC-E230-4122-B970-75F36E711CA5}"/>
                </a:ext>
              </a:extLst>
            </p:cNvPr>
            <p:cNvSpPr txBox="1"/>
            <p:nvPr/>
          </p:nvSpPr>
          <p:spPr>
            <a:xfrm>
              <a:off x="7129152" y="1782190"/>
              <a:ext cx="1570490" cy="2337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981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Branch Target Address 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2FAEF0B-F025-48A9-9FD4-5E7B011191C6}"/>
                </a:ext>
              </a:extLst>
            </p:cNvPr>
            <p:cNvSpPr txBox="1"/>
            <p:nvPr/>
          </p:nvSpPr>
          <p:spPr>
            <a:xfrm>
              <a:off x="7129152" y="1960089"/>
              <a:ext cx="1570490" cy="2337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981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Branch Target Address 2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684C4BE-04A7-49F5-8342-ADA078E06609}"/>
                </a:ext>
              </a:extLst>
            </p:cNvPr>
            <p:cNvSpPr txBox="1"/>
            <p:nvPr/>
          </p:nvSpPr>
          <p:spPr>
            <a:xfrm>
              <a:off x="7129152" y="2137988"/>
              <a:ext cx="1570490" cy="2337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981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Branch Target Address 3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768A8CB-6BA7-425C-BC5A-736203851580}"/>
                </a:ext>
              </a:extLst>
            </p:cNvPr>
            <p:cNvSpPr txBox="1"/>
            <p:nvPr/>
          </p:nvSpPr>
          <p:spPr>
            <a:xfrm>
              <a:off x="7124704" y="5340167"/>
              <a:ext cx="1579385" cy="2337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981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Branch Target Address N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8632C51-7C1A-44DA-836D-5FB481B13FB4}"/>
                </a:ext>
              </a:extLst>
            </p:cNvPr>
            <p:cNvSpPr txBox="1"/>
            <p:nvPr/>
          </p:nvSpPr>
          <p:spPr>
            <a:xfrm>
              <a:off x="7814062" y="2289202"/>
              <a:ext cx="289619" cy="2337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981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...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6D4C5A1-C033-4871-9BEC-6D2A040D95D7}"/>
                </a:ext>
              </a:extLst>
            </p:cNvPr>
            <p:cNvSpPr txBox="1"/>
            <p:nvPr/>
          </p:nvSpPr>
          <p:spPr>
            <a:xfrm>
              <a:off x="7057992" y="1515342"/>
              <a:ext cx="1712809" cy="2337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981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Branch Target Buffer (BTB)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35E6BD4-99F3-451E-8F7B-0DB86E93474F}"/>
                </a:ext>
              </a:extLst>
            </p:cNvPr>
            <p:cNvSpPr txBox="1"/>
            <p:nvPr/>
          </p:nvSpPr>
          <p:spPr>
            <a:xfrm>
              <a:off x="7858537" y="6140711"/>
              <a:ext cx="1623860" cy="2337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981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Target Address Prediction</a:t>
              </a: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591CCC8-2109-4DD2-B3F9-EDFF92219D30}"/>
                </a:ext>
              </a:extLst>
            </p:cNvPr>
            <p:cNvSpPr/>
            <p:nvPr/>
          </p:nvSpPr>
          <p:spPr>
            <a:xfrm>
              <a:off x="7918845" y="5559338"/>
              <a:ext cx="1588903" cy="489221"/>
            </a:xfrm>
            <a:custGeom>
              <a:avLst/>
              <a:gdLst>
                <a:gd name="connsiteX0" fmla="*/ 0 w 1588903"/>
                <a:gd name="connsiteY0" fmla="*/ 0 h 489221"/>
                <a:gd name="connsiteX1" fmla="*/ 0 w 1588903"/>
                <a:gd name="connsiteY1" fmla="*/ 489222 h 489221"/>
                <a:gd name="connsiteX2" fmla="*/ 1588903 w 1588903"/>
                <a:gd name="connsiteY2" fmla="*/ 489222 h 489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8903" h="489221">
                  <a:moveTo>
                    <a:pt x="0" y="0"/>
                  </a:moveTo>
                  <a:lnTo>
                    <a:pt x="0" y="489222"/>
                  </a:lnTo>
                  <a:lnTo>
                    <a:pt x="1588903" y="489222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C8D40DC-C95B-47D6-BE61-E97637B6C686}"/>
                </a:ext>
              </a:extLst>
            </p:cNvPr>
            <p:cNvSpPr/>
            <p:nvPr/>
          </p:nvSpPr>
          <p:spPr>
            <a:xfrm>
              <a:off x="9492182" y="6017428"/>
              <a:ext cx="62264" cy="62264"/>
            </a:xfrm>
            <a:custGeom>
              <a:avLst/>
              <a:gdLst>
                <a:gd name="connsiteX0" fmla="*/ 62265 w 62264"/>
                <a:gd name="connsiteY0" fmla="*/ 31132 h 62264"/>
                <a:gd name="connsiteX1" fmla="*/ 0 w 62264"/>
                <a:gd name="connsiteY1" fmla="*/ 62265 h 62264"/>
                <a:gd name="connsiteX2" fmla="*/ 15566 w 62264"/>
                <a:gd name="connsiteY2" fmla="*/ 31132 h 62264"/>
                <a:gd name="connsiteX3" fmla="*/ 0 w 62264"/>
                <a:gd name="connsiteY3" fmla="*/ 0 h 62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64" h="62264">
                  <a:moveTo>
                    <a:pt x="62265" y="31132"/>
                  </a:moveTo>
                  <a:lnTo>
                    <a:pt x="0" y="62265"/>
                  </a:lnTo>
                  <a:lnTo>
                    <a:pt x="15566" y="31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11882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EBC886-E60D-416F-AB90-6BEF5AD511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76404"/>
            <a:ext cx="10515600" cy="507220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Analyzing branch instructions addressing is </a:t>
            </a:r>
            <a:r>
              <a:rPr lang="en-US" dirty="0" err="1"/>
              <a:t>backend’s</a:t>
            </a:r>
            <a:r>
              <a:rPr lang="en-US" dirty="0"/>
              <a:t> job</a:t>
            </a:r>
          </a:p>
          <a:p>
            <a:r>
              <a:rPr lang="en-US" dirty="0"/>
              <a:t>Where-To problem:</a:t>
            </a:r>
          </a:p>
          <a:p>
            <a:pPr lvl="1"/>
            <a:r>
              <a:rPr lang="en-US" dirty="0"/>
              <a:t>Direct conditional branches:</a:t>
            </a:r>
          </a:p>
          <a:p>
            <a:pPr lvl="2"/>
            <a:r>
              <a:rPr lang="en-US" dirty="0"/>
              <a:t>Not taken </a:t>
            </a:r>
            <a:r>
              <a:rPr lang="en-US" dirty="0">
                <a:sym typeface="Wingdings" panose="05000000000000000000" pitchFamily="2" charset="2"/>
              </a:rPr>
              <a:t> next instruction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easy</a:t>
            </a:r>
          </a:p>
          <a:p>
            <a:pPr lvl="2"/>
            <a:r>
              <a:rPr lang="en-US" dirty="0"/>
              <a:t>Taken </a:t>
            </a:r>
            <a:r>
              <a:rPr lang="en-US" dirty="0">
                <a:sym typeface="Wingdings" panose="05000000000000000000" pitchFamily="2" charset="2"/>
              </a:rPr>
              <a:t> where-to?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backward, forward, not easy</a:t>
            </a:r>
          </a:p>
          <a:p>
            <a:pPr lvl="1"/>
            <a:r>
              <a:rPr lang="en-US" dirty="0"/>
              <a:t>Direct unconditional branches:</a:t>
            </a:r>
          </a:p>
          <a:p>
            <a:pPr lvl="2"/>
            <a:r>
              <a:rPr lang="en-US" dirty="0"/>
              <a:t>Always taken </a:t>
            </a:r>
            <a:r>
              <a:rPr lang="en-US" dirty="0">
                <a:sym typeface="Wingdings" panose="05000000000000000000" pitchFamily="2" charset="2"/>
              </a:rPr>
              <a:t> where?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backward, forward, not easy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Indirect unconditional branches:</a:t>
            </a:r>
          </a:p>
          <a:p>
            <a:pPr lvl="2"/>
            <a:r>
              <a:rPr lang="en-US" dirty="0"/>
              <a:t>Always taken </a:t>
            </a:r>
            <a:r>
              <a:rPr lang="en-US" dirty="0">
                <a:sym typeface="Wingdings" panose="05000000000000000000" pitchFamily="2" charset="2"/>
              </a:rPr>
              <a:t> where?</a:t>
            </a:r>
          </a:p>
          <a:p>
            <a:pPr lvl="3"/>
            <a:r>
              <a:rPr lang="en-US" dirty="0">
                <a:sym typeface="Wingdings" panose="05000000000000000000" pitchFamily="2" charset="2"/>
              </a:rPr>
              <a:t>backward, forward, not easy</a:t>
            </a:r>
            <a:endParaRPr lang="en-US" dirty="0"/>
          </a:p>
          <a:p>
            <a:pPr lvl="2"/>
            <a:r>
              <a:rPr lang="en-US" dirty="0"/>
              <a:t>Target address may change at runtime, not static</a:t>
            </a:r>
          </a:p>
          <a:p>
            <a:pPr lvl="3"/>
            <a:r>
              <a:rPr lang="en-US" dirty="0"/>
              <a:t>static prediction will not do</a:t>
            </a:r>
          </a:p>
          <a:p>
            <a:pPr lvl="3"/>
            <a:r>
              <a:rPr lang="en-US" dirty="0"/>
              <a:t>BTB is crucial for performance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35D616-B9B0-440C-98D1-E67B8598E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predictors – branch target buffer</a:t>
            </a:r>
          </a:p>
        </p:txBody>
      </p:sp>
      <p:grpSp>
        <p:nvGrpSpPr>
          <p:cNvPr id="4" name="Graphic 4">
            <a:extLst>
              <a:ext uri="{FF2B5EF4-FFF2-40B4-BE49-F238E27FC236}">
                <a16:creationId xmlns:a16="http://schemas.microsoft.com/office/drawing/2014/main" id="{E7829882-54EC-4A31-889B-3AC441F6AF40}"/>
              </a:ext>
            </a:extLst>
          </p:cNvPr>
          <p:cNvGrpSpPr/>
          <p:nvPr/>
        </p:nvGrpSpPr>
        <p:grpSpPr>
          <a:xfrm>
            <a:off x="6895926" y="1561062"/>
            <a:ext cx="2658520" cy="4767688"/>
            <a:chOff x="6895926" y="1561062"/>
            <a:chExt cx="2658520" cy="4767688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90FA7A-5379-4081-9ADD-07DD239C860E}"/>
                </a:ext>
              </a:extLst>
            </p:cNvPr>
            <p:cNvSpPr/>
            <p:nvPr/>
          </p:nvSpPr>
          <p:spPr>
            <a:xfrm>
              <a:off x="6895926" y="1823463"/>
              <a:ext cx="2045836" cy="3735875"/>
            </a:xfrm>
            <a:custGeom>
              <a:avLst/>
              <a:gdLst>
                <a:gd name="connsiteX0" fmla="*/ 1983572 w 2045836"/>
                <a:gd name="connsiteY0" fmla="*/ 0 h 3735875"/>
                <a:gd name="connsiteX1" fmla="*/ 2045837 w 2045836"/>
                <a:gd name="connsiteY1" fmla="*/ 62265 h 3735875"/>
                <a:gd name="connsiteX2" fmla="*/ 2045837 w 2045836"/>
                <a:gd name="connsiteY2" fmla="*/ 3673611 h 3735875"/>
                <a:gd name="connsiteX3" fmla="*/ 1983572 w 2045836"/>
                <a:gd name="connsiteY3" fmla="*/ 3735876 h 3735875"/>
                <a:gd name="connsiteX4" fmla="*/ 62265 w 2045836"/>
                <a:gd name="connsiteY4" fmla="*/ 3735876 h 3735875"/>
                <a:gd name="connsiteX5" fmla="*/ 0 w 2045836"/>
                <a:gd name="connsiteY5" fmla="*/ 3673611 h 3735875"/>
                <a:gd name="connsiteX6" fmla="*/ 0 w 2045836"/>
                <a:gd name="connsiteY6" fmla="*/ 62265 h 3735875"/>
                <a:gd name="connsiteX7" fmla="*/ 62265 w 2045836"/>
                <a:gd name="connsiteY7" fmla="*/ 0 h 3735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5836" h="3735875">
                  <a:moveTo>
                    <a:pt x="1983572" y="0"/>
                  </a:moveTo>
                  <a:cubicBezTo>
                    <a:pt x="2017960" y="0"/>
                    <a:pt x="2045837" y="27877"/>
                    <a:pt x="2045837" y="62265"/>
                  </a:cubicBezTo>
                  <a:lnTo>
                    <a:pt x="2045837" y="3673611"/>
                  </a:lnTo>
                  <a:cubicBezTo>
                    <a:pt x="2045837" y="3707999"/>
                    <a:pt x="2017960" y="3735876"/>
                    <a:pt x="1983572" y="3735876"/>
                  </a:cubicBezTo>
                  <a:lnTo>
                    <a:pt x="62265" y="3735876"/>
                  </a:lnTo>
                  <a:cubicBezTo>
                    <a:pt x="27877" y="3735876"/>
                    <a:pt x="0" y="3707999"/>
                    <a:pt x="0" y="3673611"/>
                  </a:cubicBezTo>
                  <a:lnTo>
                    <a:pt x="0" y="62265"/>
                  </a:lnTo>
                  <a:cubicBezTo>
                    <a:pt x="0" y="27877"/>
                    <a:pt x="27877" y="0"/>
                    <a:pt x="62265" y="0"/>
                  </a:cubicBezTo>
                  <a:close/>
                </a:path>
              </a:pathLst>
            </a:custGeom>
            <a:noFill/>
            <a:ln w="1778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AE9E8FA-7E45-4AE6-8F73-69CB10E1ED02}"/>
                </a:ext>
              </a:extLst>
            </p:cNvPr>
            <p:cNvSpPr/>
            <p:nvPr/>
          </p:nvSpPr>
          <p:spPr>
            <a:xfrm>
              <a:off x="6895926" y="2001361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2344B84-C9F5-4041-806A-8DC0490CAC45}"/>
                </a:ext>
              </a:extLst>
            </p:cNvPr>
            <p:cNvSpPr/>
            <p:nvPr/>
          </p:nvSpPr>
          <p:spPr>
            <a:xfrm>
              <a:off x="6895926" y="2179260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A024373-0D30-4AE2-BB6E-852DDA750988}"/>
                </a:ext>
              </a:extLst>
            </p:cNvPr>
            <p:cNvSpPr/>
            <p:nvPr/>
          </p:nvSpPr>
          <p:spPr>
            <a:xfrm>
              <a:off x="6895926" y="2357159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8878E8F-E4FE-4842-8259-4CF1A528C351}"/>
                </a:ext>
              </a:extLst>
            </p:cNvPr>
            <p:cNvSpPr/>
            <p:nvPr/>
          </p:nvSpPr>
          <p:spPr>
            <a:xfrm>
              <a:off x="6895926" y="2535058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6E12AC5-93B5-485A-959E-DD35EE9F0FB9}"/>
                </a:ext>
              </a:extLst>
            </p:cNvPr>
            <p:cNvSpPr/>
            <p:nvPr/>
          </p:nvSpPr>
          <p:spPr>
            <a:xfrm>
              <a:off x="6895926" y="2712957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80E2A1E-D857-47D5-B8EF-AE4C6ECD992A}"/>
                </a:ext>
              </a:extLst>
            </p:cNvPr>
            <p:cNvSpPr/>
            <p:nvPr/>
          </p:nvSpPr>
          <p:spPr>
            <a:xfrm>
              <a:off x="6895926" y="2890856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8ACD56D-055E-4E88-83B0-BF5DD9A0D1BD}"/>
                </a:ext>
              </a:extLst>
            </p:cNvPr>
            <p:cNvSpPr/>
            <p:nvPr/>
          </p:nvSpPr>
          <p:spPr>
            <a:xfrm>
              <a:off x="6895926" y="3068754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02EB528-EE39-4065-9043-0CF454B17D51}"/>
                </a:ext>
              </a:extLst>
            </p:cNvPr>
            <p:cNvSpPr/>
            <p:nvPr/>
          </p:nvSpPr>
          <p:spPr>
            <a:xfrm>
              <a:off x="6895926" y="3246653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D2A67FF-94FF-48E1-BA89-21149B14571A}"/>
                </a:ext>
              </a:extLst>
            </p:cNvPr>
            <p:cNvSpPr/>
            <p:nvPr/>
          </p:nvSpPr>
          <p:spPr>
            <a:xfrm>
              <a:off x="6895926" y="3424552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C8AAD47-9089-4F7B-8DD9-7559A9EBE9CF}"/>
                </a:ext>
              </a:extLst>
            </p:cNvPr>
            <p:cNvSpPr/>
            <p:nvPr/>
          </p:nvSpPr>
          <p:spPr>
            <a:xfrm>
              <a:off x="6895926" y="3602451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BBBEBA5-694B-44BB-802E-B9AEFAC405B9}"/>
                </a:ext>
              </a:extLst>
            </p:cNvPr>
            <p:cNvSpPr/>
            <p:nvPr/>
          </p:nvSpPr>
          <p:spPr>
            <a:xfrm>
              <a:off x="6895926" y="3780350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CAAD107-FB96-468A-9957-8A98225F4106}"/>
                </a:ext>
              </a:extLst>
            </p:cNvPr>
            <p:cNvSpPr/>
            <p:nvPr/>
          </p:nvSpPr>
          <p:spPr>
            <a:xfrm>
              <a:off x="6895926" y="3958249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FBF0160-85D9-497D-8A54-11429373272E}"/>
                </a:ext>
              </a:extLst>
            </p:cNvPr>
            <p:cNvSpPr/>
            <p:nvPr/>
          </p:nvSpPr>
          <p:spPr>
            <a:xfrm>
              <a:off x="6895926" y="4136147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4DA2B28-3749-45B3-A91D-8A28E22007C5}"/>
                </a:ext>
              </a:extLst>
            </p:cNvPr>
            <p:cNvSpPr/>
            <p:nvPr/>
          </p:nvSpPr>
          <p:spPr>
            <a:xfrm>
              <a:off x="6895926" y="4491945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38734A7-E267-4255-9A91-0CED59A89543}"/>
                </a:ext>
              </a:extLst>
            </p:cNvPr>
            <p:cNvSpPr/>
            <p:nvPr/>
          </p:nvSpPr>
          <p:spPr>
            <a:xfrm>
              <a:off x="6895926" y="4847743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972E35D-C7A4-4253-8396-CA8A91BBCABB}"/>
                </a:ext>
              </a:extLst>
            </p:cNvPr>
            <p:cNvSpPr/>
            <p:nvPr/>
          </p:nvSpPr>
          <p:spPr>
            <a:xfrm>
              <a:off x="6895926" y="4314046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88394DB-06A9-440D-B0A1-4DF86DD83B15}"/>
                </a:ext>
              </a:extLst>
            </p:cNvPr>
            <p:cNvSpPr/>
            <p:nvPr/>
          </p:nvSpPr>
          <p:spPr>
            <a:xfrm>
              <a:off x="6895926" y="4669844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A6FB1BB-C3DC-4375-8098-FD0377E09C74}"/>
                </a:ext>
              </a:extLst>
            </p:cNvPr>
            <p:cNvSpPr/>
            <p:nvPr/>
          </p:nvSpPr>
          <p:spPr>
            <a:xfrm>
              <a:off x="6895926" y="5025642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A50F735-816B-4930-B05E-432E50B44F6E}"/>
                </a:ext>
              </a:extLst>
            </p:cNvPr>
            <p:cNvSpPr/>
            <p:nvPr/>
          </p:nvSpPr>
          <p:spPr>
            <a:xfrm>
              <a:off x="6895926" y="5203540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857D5A9-EA8B-4C17-B624-14351012C4E0}"/>
                </a:ext>
              </a:extLst>
            </p:cNvPr>
            <p:cNvSpPr/>
            <p:nvPr/>
          </p:nvSpPr>
          <p:spPr>
            <a:xfrm>
              <a:off x="6895926" y="5381439"/>
              <a:ext cx="2045836" cy="8894"/>
            </a:xfrm>
            <a:custGeom>
              <a:avLst/>
              <a:gdLst>
                <a:gd name="connsiteX0" fmla="*/ 0 w 2045836"/>
                <a:gd name="connsiteY0" fmla="*/ 0 h 8894"/>
                <a:gd name="connsiteX1" fmla="*/ 2045837 w 2045836"/>
                <a:gd name="connsiteY1" fmla="*/ 0 h 8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045836" h="8894">
                  <a:moveTo>
                    <a:pt x="0" y="0"/>
                  </a:moveTo>
                  <a:lnTo>
                    <a:pt x="2045837" y="0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6EA05D5-5FFE-4D3B-BF40-38B7F1643A3D}"/>
                </a:ext>
              </a:extLst>
            </p:cNvPr>
            <p:cNvSpPr txBox="1"/>
            <p:nvPr/>
          </p:nvSpPr>
          <p:spPr>
            <a:xfrm>
              <a:off x="7129152" y="1782190"/>
              <a:ext cx="1570490" cy="2337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981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Branch Target Address 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46E404C-E1DE-4F3F-97B4-53B262559535}"/>
                </a:ext>
              </a:extLst>
            </p:cNvPr>
            <p:cNvSpPr txBox="1"/>
            <p:nvPr/>
          </p:nvSpPr>
          <p:spPr>
            <a:xfrm>
              <a:off x="7129152" y="1960089"/>
              <a:ext cx="1570490" cy="2337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981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Branch Target Address 2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366ACCC-94FE-4E85-B174-B0829F51E8B4}"/>
                </a:ext>
              </a:extLst>
            </p:cNvPr>
            <p:cNvSpPr txBox="1"/>
            <p:nvPr/>
          </p:nvSpPr>
          <p:spPr>
            <a:xfrm>
              <a:off x="7129152" y="2137988"/>
              <a:ext cx="1570490" cy="2337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981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Branch Target Address 3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2122A0B-F426-4E4F-85D0-0164357B2B72}"/>
                </a:ext>
              </a:extLst>
            </p:cNvPr>
            <p:cNvSpPr txBox="1"/>
            <p:nvPr/>
          </p:nvSpPr>
          <p:spPr>
            <a:xfrm>
              <a:off x="7124704" y="5340167"/>
              <a:ext cx="1579385" cy="2337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981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Branch Target Address N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5F5FA39-5605-4738-A831-09846C373FE8}"/>
                </a:ext>
              </a:extLst>
            </p:cNvPr>
            <p:cNvSpPr txBox="1"/>
            <p:nvPr/>
          </p:nvSpPr>
          <p:spPr>
            <a:xfrm>
              <a:off x="7814062" y="2289202"/>
              <a:ext cx="289619" cy="2337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981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...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40F1F1C-C657-4FA1-81EE-DB4FD9D350EF}"/>
                </a:ext>
              </a:extLst>
            </p:cNvPr>
            <p:cNvSpPr txBox="1"/>
            <p:nvPr/>
          </p:nvSpPr>
          <p:spPr>
            <a:xfrm>
              <a:off x="7057992" y="1515342"/>
              <a:ext cx="1712809" cy="2337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981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Branch Target Buffer (BTB)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ADE6340-64C5-4E78-98D4-CC234702AB35}"/>
                </a:ext>
              </a:extLst>
            </p:cNvPr>
            <p:cNvSpPr txBox="1"/>
            <p:nvPr/>
          </p:nvSpPr>
          <p:spPr>
            <a:xfrm>
              <a:off x="7858537" y="6140711"/>
              <a:ext cx="1623860" cy="2337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981" spc="0" baseline="0">
                  <a:solidFill>
                    <a:srgbClr val="000000"/>
                  </a:solidFill>
                  <a:latin typeface="Helvetica"/>
                  <a:cs typeface="Helvetica"/>
                  <a:sym typeface="Helvetica"/>
                  <a:rtl val="0"/>
                </a:rPr>
                <a:t>Target Address Prediction</a:t>
              </a: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DE3F43A-B55A-495D-8C5D-0E8E722853A4}"/>
                </a:ext>
              </a:extLst>
            </p:cNvPr>
            <p:cNvSpPr/>
            <p:nvPr/>
          </p:nvSpPr>
          <p:spPr>
            <a:xfrm>
              <a:off x="7918845" y="5559338"/>
              <a:ext cx="1588903" cy="489221"/>
            </a:xfrm>
            <a:custGeom>
              <a:avLst/>
              <a:gdLst>
                <a:gd name="connsiteX0" fmla="*/ 0 w 1588903"/>
                <a:gd name="connsiteY0" fmla="*/ 0 h 489221"/>
                <a:gd name="connsiteX1" fmla="*/ 0 w 1588903"/>
                <a:gd name="connsiteY1" fmla="*/ 489222 h 489221"/>
                <a:gd name="connsiteX2" fmla="*/ 1588903 w 1588903"/>
                <a:gd name="connsiteY2" fmla="*/ 489222 h 489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88903" h="489221">
                  <a:moveTo>
                    <a:pt x="0" y="0"/>
                  </a:moveTo>
                  <a:lnTo>
                    <a:pt x="0" y="489222"/>
                  </a:lnTo>
                  <a:lnTo>
                    <a:pt x="1588903" y="489222"/>
                  </a:lnTo>
                </a:path>
              </a:pathLst>
            </a:custGeom>
            <a:noFill/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3FF0C41-2068-441A-84EB-212FC1AEF0A3}"/>
                </a:ext>
              </a:extLst>
            </p:cNvPr>
            <p:cNvSpPr/>
            <p:nvPr/>
          </p:nvSpPr>
          <p:spPr>
            <a:xfrm>
              <a:off x="9492182" y="6017428"/>
              <a:ext cx="62264" cy="62264"/>
            </a:xfrm>
            <a:custGeom>
              <a:avLst/>
              <a:gdLst>
                <a:gd name="connsiteX0" fmla="*/ 62265 w 62264"/>
                <a:gd name="connsiteY0" fmla="*/ 31132 h 62264"/>
                <a:gd name="connsiteX1" fmla="*/ 0 w 62264"/>
                <a:gd name="connsiteY1" fmla="*/ 62265 h 62264"/>
                <a:gd name="connsiteX2" fmla="*/ 15566 w 62264"/>
                <a:gd name="connsiteY2" fmla="*/ 31132 h 62264"/>
                <a:gd name="connsiteX3" fmla="*/ 0 w 62264"/>
                <a:gd name="connsiteY3" fmla="*/ 0 h 62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264" h="62264">
                  <a:moveTo>
                    <a:pt x="62265" y="31132"/>
                  </a:moveTo>
                  <a:lnTo>
                    <a:pt x="0" y="62265"/>
                  </a:lnTo>
                  <a:lnTo>
                    <a:pt x="15566" y="31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8894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656652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F41962-8330-4F4A-B674-9ED3F6042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branch predictor – example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9A21CA0-E9B4-4639-9A06-C879D0049E1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97973" y="1624495"/>
            <a:ext cx="7396054" cy="523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3452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F41962-8330-4F4A-B674-9ED3F6042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branch predictor – building blocks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9A21CA0-E9B4-4639-9A06-C879D0049E1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97973" y="1624495"/>
            <a:ext cx="7396054" cy="5233505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360965BB-BEFC-431E-9C40-5A5447FFC344}"/>
              </a:ext>
            </a:extLst>
          </p:cNvPr>
          <p:cNvSpPr/>
          <p:nvPr/>
        </p:nvSpPr>
        <p:spPr>
          <a:xfrm>
            <a:off x="4297119" y="2670272"/>
            <a:ext cx="5626645" cy="3629551"/>
          </a:xfrm>
          <a:custGeom>
            <a:avLst/>
            <a:gdLst>
              <a:gd name="connsiteX0" fmla="*/ 2445880 w 5626645"/>
              <a:gd name="connsiteY0" fmla="*/ 33659 h 3629551"/>
              <a:gd name="connsiteX1" fmla="*/ 2440270 w 5626645"/>
              <a:gd name="connsiteY1" fmla="*/ 2631004 h 3629551"/>
              <a:gd name="connsiteX2" fmla="*/ 0 w 5626645"/>
              <a:gd name="connsiteY2" fmla="*/ 2625394 h 3629551"/>
              <a:gd name="connsiteX3" fmla="*/ 0 w 5626645"/>
              <a:gd name="connsiteY3" fmla="*/ 3629551 h 3629551"/>
              <a:gd name="connsiteX4" fmla="*/ 5626645 w 5626645"/>
              <a:gd name="connsiteY4" fmla="*/ 3623941 h 3629551"/>
              <a:gd name="connsiteX5" fmla="*/ 5626645 w 5626645"/>
              <a:gd name="connsiteY5" fmla="*/ 0 h 3629551"/>
              <a:gd name="connsiteX6" fmla="*/ 2445880 w 5626645"/>
              <a:gd name="connsiteY6" fmla="*/ 33659 h 3629551"/>
              <a:gd name="connsiteX0" fmla="*/ 2445880 w 5626645"/>
              <a:gd name="connsiteY0" fmla="*/ 11220 h 3629551"/>
              <a:gd name="connsiteX1" fmla="*/ 2440270 w 5626645"/>
              <a:gd name="connsiteY1" fmla="*/ 2631004 h 3629551"/>
              <a:gd name="connsiteX2" fmla="*/ 0 w 5626645"/>
              <a:gd name="connsiteY2" fmla="*/ 2625394 h 3629551"/>
              <a:gd name="connsiteX3" fmla="*/ 0 w 5626645"/>
              <a:gd name="connsiteY3" fmla="*/ 3629551 h 3629551"/>
              <a:gd name="connsiteX4" fmla="*/ 5626645 w 5626645"/>
              <a:gd name="connsiteY4" fmla="*/ 3623941 h 3629551"/>
              <a:gd name="connsiteX5" fmla="*/ 5626645 w 5626645"/>
              <a:gd name="connsiteY5" fmla="*/ 0 h 3629551"/>
              <a:gd name="connsiteX6" fmla="*/ 2445880 w 5626645"/>
              <a:gd name="connsiteY6" fmla="*/ 11220 h 3629551"/>
              <a:gd name="connsiteX0" fmla="*/ 2445880 w 5626645"/>
              <a:gd name="connsiteY0" fmla="*/ 11220 h 3629551"/>
              <a:gd name="connsiteX1" fmla="*/ 2440270 w 5626645"/>
              <a:gd name="connsiteY1" fmla="*/ 2631004 h 3629551"/>
              <a:gd name="connsiteX2" fmla="*/ 0 w 5626645"/>
              <a:gd name="connsiteY2" fmla="*/ 2625394 h 3629551"/>
              <a:gd name="connsiteX3" fmla="*/ 0 w 5626645"/>
              <a:gd name="connsiteY3" fmla="*/ 3629551 h 3629551"/>
              <a:gd name="connsiteX4" fmla="*/ 5626645 w 5626645"/>
              <a:gd name="connsiteY4" fmla="*/ 3623941 h 3629551"/>
              <a:gd name="connsiteX5" fmla="*/ 5626645 w 5626645"/>
              <a:gd name="connsiteY5" fmla="*/ 0 h 3629551"/>
              <a:gd name="connsiteX6" fmla="*/ 2445880 w 5626645"/>
              <a:gd name="connsiteY6" fmla="*/ 11220 h 362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26645" h="3629551">
                <a:moveTo>
                  <a:pt x="2445880" y="11220"/>
                </a:moveTo>
                <a:cubicBezTo>
                  <a:pt x="2444010" y="873262"/>
                  <a:pt x="2442140" y="1757743"/>
                  <a:pt x="2440270" y="2631004"/>
                </a:cubicBezTo>
                <a:lnTo>
                  <a:pt x="0" y="2625394"/>
                </a:lnTo>
                <a:lnTo>
                  <a:pt x="0" y="3629551"/>
                </a:lnTo>
                <a:lnTo>
                  <a:pt x="5626645" y="3623941"/>
                </a:lnTo>
                <a:lnTo>
                  <a:pt x="5626645" y="0"/>
                </a:lnTo>
                <a:lnTo>
                  <a:pt x="2445880" y="11220"/>
                </a:lnTo>
                <a:close/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DF2424C-34EC-443F-9395-01272F718707}"/>
              </a:ext>
            </a:extLst>
          </p:cNvPr>
          <p:cNvSpPr/>
          <p:nvPr/>
        </p:nvSpPr>
        <p:spPr>
          <a:xfrm rot="10800000">
            <a:off x="10127291" y="4241247"/>
            <a:ext cx="548189" cy="48463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FF7EE3-289E-41F5-BAC3-A5710898AAC0}"/>
              </a:ext>
            </a:extLst>
          </p:cNvPr>
          <p:cNvSpPr txBox="1"/>
          <p:nvPr/>
        </p:nvSpPr>
        <p:spPr>
          <a:xfrm>
            <a:off x="10750580" y="4298897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Answer: IF</a:t>
            </a:r>
          </a:p>
        </p:txBody>
      </p:sp>
    </p:spTree>
    <p:extLst>
      <p:ext uri="{BB962C8B-B14F-4D97-AF65-F5344CB8AC3E}">
        <p14:creationId xmlns:p14="http://schemas.microsoft.com/office/powerpoint/2010/main" val="14418903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F41962-8330-4F4A-B674-9ED3F6042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branch predictor – building blocks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9A21CA0-E9B4-4639-9A06-C879D0049E1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97973" y="1624495"/>
            <a:ext cx="7396054" cy="523350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E91ACF1-8636-4AE1-A582-A39CCCE14F98}"/>
              </a:ext>
            </a:extLst>
          </p:cNvPr>
          <p:cNvSpPr/>
          <p:nvPr/>
        </p:nvSpPr>
        <p:spPr>
          <a:xfrm>
            <a:off x="2507588" y="2765639"/>
            <a:ext cx="1705384" cy="319198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16BA8B2-A48F-4BF9-8BD2-C49B86074387}"/>
              </a:ext>
            </a:extLst>
          </p:cNvPr>
          <p:cNvSpPr/>
          <p:nvPr/>
        </p:nvSpPr>
        <p:spPr>
          <a:xfrm>
            <a:off x="1789530" y="3998931"/>
            <a:ext cx="553635" cy="48463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0CB879-0B51-4E9E-8D21-2AB961EC45E2}"/>
              </a:ext>
            </a:extLst>
          </p:cNvPr>
          <p:cNvSpPr txBox="1"/>
          <p:nvPr/>
        </p:nvSpPr>
        <p:spPr>
          <a:xfrm>
            <a:off x="50488" y="4079664"/>
            <a:ext cx="19185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Answer: Where-to</a:t>
            </a:r>
          </a:p>
        </p:txBody>
      </p:sp>
    </p:spTree>
    <p:extLst>
      <p:ext uri="{BB962C8B-B14F-4D97-AF65-F5344CB8AC3E}">
        <p14:creationId xmlns:p14="http://schemas.microsoft.com/office/powerpoint/2010/main" val="42143114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4793A-BD8F-4ABE-A865-1DEB4A88E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predictors – different types of branches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DC0D4D-7089-4856-8D30-546A1F0A88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Direct</a:t>
            </a:r>
          </a:p>
          <a:p>
            <a:pPr lvl="1"/>
            <a:r>
              <a:rPr lang="en-US" dirty="0"/>
              <a:t>Conditional</a:t>
            </a:r>
          </a:p>
          <a:p>
            <a:pPr lvl="2"/>
            <a:r>
              <a:rPr lang="en-US" dirty="0"/>
              <a:t>Jumps</a:t>
            </a:r>
          </a:p>
          <a:p>
            <a:pPr lvl="3"/>
            <a:r>
              <a:rPr lang="en-US" dirty="0"/>
              <a:t>Taken</a:t>
            </a:r>
          </a:p>
          <a:p>
            <a:pPr lvl="3"/>
            <a:r>
              <a:rPr lang="en-US" dirty="0"/>
              <a:t>Not Taken</a:t>
            </a:r>
          </a:p>
          <a:p>
            <a:pPr lvl="1"/>
            <a:r>
              <a:rPr lang="en-US" dirty="0"/>
              <a:t>Unconditional</a:t>
            </a:r>
          </a:p>
          <a:p>
            <a:pPr lvl="2"/>
            <a:r>
              <a:rPr lang="en-US" dirty="0"/>
              <a:t>Jumps</a:t>
            </a:r>
          </a:p>
          <a:p>
            <a:pPr lvl="2"/>
            <a:r>
              <a:rPr lang="en-US" dirty="0"/>
              <a:t>Calls</a:t>
            </a:r>
          </a:p>
          <a:p>
            <a:r>
              <a:rPr lang="en-US" dirty="0"/>
              <a:t>Indirect</a:t>
            </a:r>
          </a:p>
          <a:p>
            <a:pPr lvl="1"/>
            <a:r>
              <a:rPr lang="en-US" dirty="0"/>
              <a:t>Unconditional</a:t>
            </a:r>
          </a:p>
          <a:p>
            <a:pPr lvl="2"/>
            <a:r>
              <a:rPr lang="en-US" dirty="0"/>
              <a:t>Jumps</a:t>
            </a:r>
          </a:p>
          <a:p>
            <a:pPr lvl="2"/>
            <a:r>
              <a:rPr lang="en-US" dirty="0"/>
              <a:t>Calls</a:t>
            </a:r>
          </a:p>
          <a:p>
            <a:pPr lvl="2"/>
            <a:r>
              <a:rPr lang="en-US" dirty="0"/>
              <a:t>Function return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4425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4793A-BD8F-4ABE-A865-1DEB4A88E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predictors – different types of branches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DC0D4D-7089-4856-8D30-546A1F0A88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Direct</a:t>
            </a:r>
          </a:p>
          <a:p>
            <a:pPr lvl="1"/>
            <a:r>
              <a:rPr lang="en-US" b="1" dirty="0"/>
              <a:t>Conditional</a:t>
            </a:r>
          </a:p>
          <a:p>
            <a:pPr lvl="2"/>
            <a:r>
              <a:rPr lang="en-US" b="1" dirty="0"/>
              <a:t>Jumps</a:t>
            </a:r>
          </a:p>
          <a:p>
            <a:pPr lvl="3"/>
            <a:r>
              <a:rPr lang="en-US" dirty="0"/>
              <a:t>Taken</a:t>
            </a:r>
          </a:p>
          <a:p>
            <a:pPr lvl="3"/>
            <a:r>
              <a:rPr lang="en-US" dirty="0"/>
              <a:t>Not Taken</a:t>
            </a:r>
          </a:p>
          <a:p>
            <a:pPr lvl="1"/>
            <a:r>
              <a:rPr lang="en-US" dirty="0"/>
              <a:t>Unconditional</a:t>
            </a:r>
          </a:p>
          <a:p>
            <a:pPr lvl="2"/>
            <a:r>
              <a:rPr lang="en-US" dirty="0"/>
              <a:t>Jumps</a:t>
            </a:r>
          </a:p>
          <a:p>
            <a:pPr lvl="2"/>
            <a:r>
              <a:rPr lang="en-US" dirty="0"/>
              <a:t>Calls</a:t>
            </a:r>
          </a:p>
          <a:p>
            <a:r>
              <a:rPr lang="en-US" dirty="0"/>
              <a:t>Indirect</a:t>
            </a:r>
          </a:p>
          <a:p>
            <a:pPr lvl="1"/>
            <a:r>
              <a:rPr lang="en-US" dirty="0"/>
              <a:t>Unconditional</a:t>
            </a:r>
          </a:p>
          <a:p>
            <a:pPr lvl="2"/>
            <a:r>
              <a:rPr lang="en-US" dirty="0"/>
              <a:t>Jumps</a:t>
            </a:r>
          </a:p>
          <a:p>
            <a:pPr lvl="2"/>
            <a:r>
              <a:rPr lang="en-US" dirty="0"/>
              <a:t>Calls</a:t>
            </a:r>
          </a:p>
          <a:p>
            <a:pPr lvl="2"/>
            <a:r>
              <a:rPr lang="en-US" dirty="0"/>
              <a:t>Function return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BD9975-E547-4FE0-9D24-300FCB554C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x86: </a:t>
            </a:r>
            <a:r>
              <a:rPr lang="en-US" dirty="0" err="1"/>
              <a:t>J</a:t>
            </a:r>
            <a:r>
              <a:rPr lang="en-US" i="1" dirty="0" err="1"/>
              <a:t>cc</a:t>
            </a:r>
            <a:r>
              <a:rPr lang="en-US" dirty="0"/>
              <a:t> $address</a:t>
            </a:r>
          </a:p>
          <a:p>
            <a:pPr lvl="1"/>
            <a:r>
              <a:rPr lang="en-US" dirty="0"/>
              <a:t>Control flow change to the specified $address,</a:t>
            </a:r>
            <a:br>
              <a:rPr lang="en-US" dirty="0"/>
            </a:br>
            <a:r>
              <a:rPr lang="en-US" b="1" dirty="0"/>
              <a:t>when</a:t>
            </a:r>
            <a:r>
              <a:rPr lang="en-US" dirty="0"/>
              <a:t> condition is met</a:t>
            </a:r>
          </a:p>
          <a:p>
            <a:pPr lvl="1"/>
            <a:r>
              <a:rPr lang="en-US" dirty="0"/>
              <a:t>Condition </a:t>
            </a:r>
            <a:r>
              <a:rPr lang="en-US" i="1" dirty="0"/>
              <a:t>cc</a:t>
            </a:r>
            <a:r>
              <a:rPr lang="en-US" dirty="0"/>
              <a:t> is based on the state of the status flags (EFLAGS register)</a:t>
            </a:r>
          </a:p>
          <a:p>
            <a:pPr lvl="2"/>
            <a:r>
              <a:rPr lang="en-US" dirty="0"/>
              <a:t>JA – jump if above</a:t>
            </a:r>
          </a:p>
          <a:p>
            <a:pPr lvl="3"/>
            <a:r>
              <a:rPr lang="en-US" dirty="0"/>
              <a:t>Status flags: CF=0 and ZF=0</a:t>
            </a:r>
          </a:p>
          <a:p>
            <a:pPr lvl="2"/>
            <a:r>
              <a:rPr lang="en-US" dirty="0"/>
              <a:t>JB – jump if below</a:t>
            </a:r>
          </a:p>
          <a:p>
            <a:pPr lvl="3"/>
            <a:r>
              <a:rPr lang="en-US" dirty="0"/>
              <a:t>Status flags: CF=1</a:t>
            </a:r>
          </a:p>
          <a:p>
            <a:pPr lvl="2"/>
            <a:r>
              <a:rPr lang="en-US" dirty="0"/>
              <a:t>JE – jump if equal</a:t>
            </a:r>
          </a:p>
          <a:p>
            <a:pPr lvl="3"/>
            <a:r>
              <a:rPr lang="en-US" dirty="0"/>
              <a:t>Status flags: ZF=1</a:t>
            </a:r>
          </a:p>
          <a:p>
            <a:pPr lvl="2"/>
            <a:r>
              <a:rPr lang="en-US" dirty="0"/>
              <a:t>JNE – jump if not equal</a:t>
            </a:r>
          </a:p>
          <a:p>
            <a:pPr lvl="3"/>
            <a:r>
              <a:rPr lang="en-US" dirty="0"/>
              <a:t>Status flags: ZF=0</a:t>
            </a:r>
          </a:p>
        </p:txBody>
      </p:sp>
    </p:spTree>
    <p:extLst>
      <p:ext uri="{BB962C8B-B14F-4D97-AF65-F5344CB8AC3E}">
        <p14:creationId xmlns:p14="http://schemas.microsoft.com/office/powerpoint/2010/main" val="30264449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4793A-BD8F-4ABE-A865-1DEB4A88E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predictors – different types of branches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DC0D4D-7089-4856-8D30-546A1F0A88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Direct</a:t>
            </a:r>
          </a:p>
          <a:p>
            <a:pPr lvl="1"/>
            <a:r>
              <a:rPr lang="en-US" b="1" dirty="0"/>
              <a:t>Conditional</a:t>
            </a:r>
          </a:p>
          <a:p>
            <a:pPr lvl="2"/>
            <a:r>
              <a:rPr lang="en-US" b="1" dirty="0"/>
              <a:t>Jumps</a:t>
            </a:r>
          </a:p>
          <a:p>
            <a:pPr lvl="3"/>
            <a:r>
              <a:rPr lang="en-US" b="1" dirty="0"/>
              <a:t>Taken</a:t>
            </a:r>
          </a:p>
          <a:p>
            <a:pPr lvl="3"/>
            <a:r>
              <a:rPr lang="en-US" dirty="0"/>
              <a:t>Not Taken</a:t>
            </a:r>
          </a:p>
          <a:p>
            <a:pPr lvl="1"/>
            <a:r>
              <a:rPr lang="en-US" dirty="0"/>
              <a:t>Unconditional</a:t>
            </a:r>
          </a:p>
          <a:p>
            <a:pPr lvl="2"/>
            <a:r>
              <a:rPr lang="en-US" dirty="0"/>
              <a:t>Jumps</a:t>
            </a:r>
          </a:p>
          <a:p>
            <a:pPr lvl="2"/>
            <a:r>
              <a:rPr lang="en-US" dirty="0"/>
              <a:t>Calls</a:t>
            </a:r>
          </a:p>
          <a:p>
            <a:r>
              <a:rPr lang="en-US" dirty="0"/>
              <a:t>Indirect</a:t>
            </a:r>
          </a:p>
          <a:p>
            <a:pPr lvl="1"/>
            <a:r>
              <a:rPr lang="en-US" dirty="0"/>
              <a:t>Unconditional</a:t>
            </a:r>
          </a:p>
          <a:p>
            <a:pPr lvl="2"/>
            <a:r>
              <a:rPr lang="en-US" dirty="0"/>
              <a:t>Jumps</a:t>
            </a:r>
          </a:p>
          <a:p>
            <a:pPr lvl="2"/>
            <a:r>
              <a:rPr lang="en-US" dirty="0"/>
              <a:t>Calls</a:t>
            </a:r>
          </a:p>
          <a:p>
            <a:pPr lvl="2"/>
            <a:r>
              <a:rPr lang="en-US" dirty="0"/>
              <a:t>Function return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BD9975-E547-4FE0-9D24-300FCB554C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Example (Taken)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BAE5C1-C6E6-4D4B-A71F-7516453A6393}"/>
              </a:ext>
            </a:extLst>
          </p:cNvPr>
          <p:cNvSpPr txBox="1"/>
          <p:nvPr/>
        </p:nvSpPr>
        <p:spPr>
          <a:xfrm>
            <a:off x="6013260" y="4863710"/>
            <a:ext cx="542328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 err="1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xor</a:t>
            </a:r>
            <a:r>
              <a:rPr lang="en-US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%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rdi</a:t>
            </a:r>
            <a:r>
              <a:rPr lang="en-US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, %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rdi</a:t>
            </a:r>
            <a:r>
              <a:rPr lang="en-US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; </a:t>
            </a:r>
            <a:r>
              <a:rPr lang="en-US" b="1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set</a:t>
            </a:r>
            <a:r>
              <a:rPr lang="en-US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 ZF=1</a:t>
            </a:r>
            <a:br>
              <a:rPr lang="en-US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</a:br>
            <a:r>
              <a:rPr lang="en-US" b="1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test</a:t>
            </a:r>
            <a:r>
              <a:rPr lang="en-US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%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rdi</a:t>
            </a:r>
            <a:r>
              <a:rPr lang="en-US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, %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rdi</a:t>
            </a:r>
            <a:r>
              <a:rPr lang="en-US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; </a:t>
            </a:r>
            <a:r>
              <a:rPr lang="en-US" b="1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set</a:t>
            </a:r>
            <a:r>
              <a:rPr lang="en-US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 ZF=1</a:t>
            </a:r>
          </a:p>
          <a:p>
            <a:r>
              <a:rPr lang="en-US" b="1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je</a:t>
            </a:r>
            <a:r>
              <a:rPr lang="en-US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END_LABEL </a:t>
            </a:r>
            <a:r>
              <a:rPr lang="en-US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; if ZF==1 </a:t>
            </a:r>
            <a:r>
              <a:rPr lang="en-US" b="0" i="0" dirty="0" err="1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goto</a:t>
            </a:r>
            <a:r>
              <a:rPr lang="en-US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 END_LABEL</a:t>
            </a:r>
            <a:br>
              <a:rPr lang="en-US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</a:br>
            <a:r>
              <a:rPr lang="en-US" b="1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mov</a:t>
            </a:r>
            <a:r>
              <a:rPr lang="en-US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(%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rsi</a:t>
            </a:r>
            <a:r>
              <a:rPr lang="en-US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), %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rax</a:t>
            </a:r>
            <a:r>
              <a:rPr lang="en-US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; memory </a:t>
            </a:r>
            <a:r>
              <a:rPr lang="en-US" b="1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load</a:t>
            </a:r>
            <a:br>
              <a:rPr lang="en-US" dirty="0">
                <a:solidFill>
                  <a:srgbClr val="888888"/>
                </a:solidFill>
                <a:latin typeface="Courier New" panose="02070309020205020404" pitchFamily="49" charset="0"/>
              </a:rPr>
            </a:br>
            <a:r>
              <a:rPr lang="en-US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END_LABEL:</a:t>
            </a:r>
          </a:p>
          <a:p>
            <a:r>
              <a:rPr lang="en-US" b="1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mov</a:t>
            </a:r>
            <a:r>
              <a:rPr lang="en-US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%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rax</a:t>
            </a:r>
            <a:r>
              <a:rPr lang="en-US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, (%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rsi</a:t>
            </a:r>
            <a:r>
              <a:rPr lang="en-US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; memory </a:t>
            </a:r>
            <a:r>
              <a:rPr lang="en-US" b="1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store</a:t>
            </a:r>
            <a:endParaRPr lang="en-US" dirty="0"/>
          </a:p>
        </p:txBody>
      </p:sp>
      <p:sp>
        <p:nvSpPr>
          <p:cNvPr id="9" name="Arrow: Curved Right 8">
            <a:extLst>
              <a:ext uri="{FF2B5EF4-FFF2-40B4-BE49-F238E27FC236}">
                <a16:creationId xmlns:a16="http://schemas.microsoft.com/office/drawing/2014/main" id="{E2731E77-92F6-4833-A7AD-A0192CAC4994}"/>
              </a:ext>
            </a:extLst>
          </p:cNvPr>
          <p:cNvSpPr/>
          <p:nvPr/>
        </p:nvSpPr>
        <p:spPr>
          <a:xfrm>
            <a:off x="5381178" y="5277396"/>
            <a:ext cx="550081" cy="128404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29E84B-5549-404B-A579-17267BDE6210}"/>
              </a:ext>
            </a:extLst>
          </p:cNvPr>
          <p:cNvSpPr txBox="1"/>
          <p:nvPr/>
        </p:nvSpPr>
        <p:spPr>
          <a:xfrm>
            <a:off x="7702171" y="2188472"/>
            <a:ext cx="23006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 = 0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 (a == 0)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*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*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6B57D425-A2CF-42D2-A141-B072D46CFDB1}"/>
              </a:ext>
            </a:extLst>
          </p:cNvPr>
          <p:cNvSpPr/>
          <p:nvPr/>
        </p:nvSpPr>
        <p:spPr>
          <a:xfrm>
            <a:off x="8597314" y="3930864"/>
            <a:ext cx="255172" cy="631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883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4793A-BD8F-4ABE-A865-1DEB4A88E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predictors – different types of branches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DC0D4D-7089-4856-8D30-546A1F0A88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Direct</a:t>
            </a:r>
          </a:p>
          <a:p>
            <a:pPr lvl="1"/>
            <a:r>
              <a:rPr lang="en-US" b="1" dirty="0"/>
              <a:t>Conditional</a:t>
            </a:r>
          </a:p>
          <a:p>
            <a:pPr lvl="2"/>
            <a:r>
              <a:rPr lang="en-US" b="1" dirty="0"/>
              <a:t>Jumps</a:t>
            </a:r>
          </a:p>
          <a:p>
            <a:pPr lvl="3"/>
            <a:r>
              <a:rPr lang="en-US" dirty="0"/>
              <a:t>Taken</a:t>
            </a:r>
          </a:p>
          <a:p>
            <a:pPr lvl="3"/>
            <a:r>
              <a:rPr lang="en-US" b="1" dirty="0"/>
              <a:t>Not Taken</a:t>
            </a:r>
          </a:p>
          <a:p>
            <a:pPr lvl="1"/>
            <a:r>
              <a:rPr lang="en-US" dirty="0"/>
              <a:t>Unconditional</a:t>
            </a:r>
          </a:p>
          <a:p>
            <a:pPr lvl="2"/>
            <a:r>
              <a:rPr lang="en-US" dirty="0"/>
              <a:t>Jumps</a:t>
            </a:r>
          </a:p>
          <a:p>
            <a:pPr lvl="2"/>
            <a:r>
              <a:rPr lang="en-US" dirty="0"/>
              <a:t>Calls</a:t>
            </a:r>
          </a:p>
          <a:p>
            <a:r>
              <a:rPr lang="en-US" dirty="0"/>
              <a:t>Indirect</a:t>
            </a:r>
          </a:p>
          <a:p>
            <a:pPr lvl="1"/>
            <a:r>
              <a:rPr lang="en-US" dirty="0"/>
              <a:t>Unconditional</a:t>
            </a:r>
          </a:p>
          <a:p>
            <a:pPr lvl="2"/>
            <a:r>
              <a:rPr lang="en-US" dirty="0"/>
              <a:t>Jumps</a:t>
            </a:r>
          </a:p>
          <a:p>
            <a:pPr lvl="2"/>
            <a:r>
              <a:rPr lang="en-US" dirty="0"/>
              <a:t>Calls</a:t>
            </a:r>
          </a:p>
          <a:p>
            <a:pPr lvl="2"/>
            <a:r>
              <a:rPr lang="en-US" dirty="0"/>
              <a:t>Function return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BD9975-E547-4FE0-9D24-300FCB554C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Example (Not Taken)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BAE5C1-C6E6-4D4B-A71F-7516453A6393}"/>
              </a:ext>
            </a:extLst>
          </p:cNvPr>
          <p:cNvSpPr txBox="1"/>
          <p:nvPr/>
        </p:nvSpPr>
        <p:spPr>
          <a:xfrm>
            <a:off x="6013260" y="4863710"/>
            <a:ext cx="542328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mov</a:t>
            </a:r>
            <a:r>
              <a:rPr lang="en-US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$1, %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rdi</a:t>
            </a:r>
            <a:endParaRPr lang="en-US" b="1" i="0" dirty="0">
              <a:solidFill>
                <a:srgbClr val="444444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1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test</a:t>
            </a:r>
            <a:r>
              <a:rPr lang="en-US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%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rdi</a:t>
            </a:r>
            <a:r>
              <a:rPr lang="en-US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, %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rdi</a:t>
            </a:r>
            <a:r>
              <a:rPr lang="en-US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; </a:t>
            </a:r>
            <a:r>
              <a:rPr lang="en-US" b="1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set</a:t>
            </a:r>
            <a:r>
              <a:rPr lang="en-US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 ZF=0</a:t>
            </a:r>
            <a:br>
              <a:rPr lang="en-US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</a:br>
            <a:r>
              <a:rPr lang="en-US" b="1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je</a:t>
            </a:r>
            <a:r>
              <a:rPr lang="en-US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END_LABEL </a:t>
            </a:r>
            <a:r>
              <a:rPr lang="en-US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; if ZF==1 </a:t>
            </a:r>
            <a:r>
              <a:rPr lang="en-US" b="0" i="0" dirty="0" err="1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goto</a:t>
            </a:r>
            <a:r>
              <a:rPr lang="en-US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 END_LABEL</a:t>
            </a:r>
            <a:br>
              <a:rPr lang="en-US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</a:br>
            <a:r>
              <a:rPr lang="en-US" b="1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mov</a:t>
            </a:r>
            <a:r>
              <a:rPr lang="en-US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(%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rsi</a:t>
            </a:r>
            <a:r>
              <a:rPr lang="en-US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), %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rax</a:t>
            </a:r>
            <a:r>
              <a:rPr lang="en-US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; memory </a:t>
            </a:r>
            <a:r>
              <a:rPr lang="en-US" b="1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load</a:t>
            </a:r>
            <a:br>
              <a:rPr lang="en-US" dirty="0">
                <a:solidFill>
                  <a:srgbClr val="888888"/>
                </a:solidFill>
                <a:latin typeface="Courier New" panose="02070309020205020404" pitchFamily="49" charset="0"/>
              </a:rPr>
            </a:br>
            <a:r>
              <a:rPr lang="en-US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END_LABEL:</a:t>
            </a:r>
          </a:p>
          <a:p>
            <a:r>
              <a:rPr lang="en-US" b="1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mov</a:t>
            </a:r>
            <a:r>
              <a:rPr lang="en-US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%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rax</a:t>
            </a:r>
            <a:r>
              <a:rPr lang="en-US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, (%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rsi</a:t>
            </a:r>
            <a:r>
              <a:rPr lang="en-US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) </a:t>
            </a:r>
            <a:r>
              <a:rPr lang="en-US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; memory </a:t>
            </a:r>
            <a:r>
              <a:rPr lang="en-US" b="1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store</a:t>
            </a:r>
            <a:endParaRPr lang="en-US" dirty="0"/>
          </a:p>
        </p:txBody>
      </p:sp>
      <p:sp>
        <p:nvSpPr>
          <p:cNvPr id="9" name="Arrow: Curved Right 8">
            <a:extLst>
              <a:ext uri="{FF2B5EF4-FFF2-40B4-BE49-F238E27FC236}">
                <a16:creationId xmlns:a16="http://schemas.microsoft.com/office/drawing/2014/main" id="{E2731E77-92F6-4833-A7AD-A0192CAC4994}"/>
              </a:ext>
            </a:extLst>
          </p:cNvPr>
          <p:cNvSpPr/>
          <p:nvPr/>
        </p:nvSpPr>
        <p:spPr>
          <a:xfrm>
            <a:off x="5381178" y="5553718"/>
            <a:ext cx="550081" cy="44317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29E84B-5549-404B-A579-17267BDE6210}"/>
              </a:ext>
            </a:extLst>
          </p:cNvPr>
          <p:cNvSpPr txBox="1"/>
          <p:nvPr/>
        </p:nvSpPr>
        <p:spPr>
          <a:xfrm>
            <a:off x="7702171" y="2188472"/>
            <a:ext cx="23006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 = 1</a:t>
            </a:r>
            <a:b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 (a == 0)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*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*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addr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6B57D425-A2CF-42D2-A141-B072D46CFDB1}"/>
              </a:ext>
            </a:extLst>
          </p:cNvPr>
          <p:cNvSpPr/>
          <p:nvPr/>
        </p:nvSpPr>
        <p:spPr>
          <a:xfrm>
            <a:off x="8597314" y="3930864"/>
            <a:ext cx="255172" cy="631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88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D0C225-92A8-4BEA-A887-364A28D87D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AMD Zen2 microarchitecture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F41962-8330-4F4A-B674-9ED3F6042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Microarchitecture - overview</a:t>
            </a:r>
          </a:p>
        </p:txBody>
      </p:sp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3F010468-314A-4EA5-ABD5-7573614DBB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3" t="1472" r="3485" b="26953"/>
          <a:stretch/>
        </p:blipFill>
        <p:spPr>
          <a:xfrm>
            <a:off x="4550494" y="-17"/>
            <a:ext cx="4851557" cy="685801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089DDF-1AC9-483E-BC8D-0917A3C6C13D}"/>
              </a:ext>
            </a:extLst>
          </p:cNvPr>
          <p:cNvSpPr txBox="1"/>
          <p:nvPr/>
        </p:nvSpPr>
        <p:spPr>
          <a:xfrm>
            <a:off x="10664260" y="6501777"/>
            <a:ext cx="1527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dirty="0">
                <a:hlinkClick r:id="rId3"/>
              </a:rPr>
              <a:t>en.wikichip.org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2318353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4793A-BD8F-4ABE-A865-1DEB4A88E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predictors – different types of branches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DC0D4D-7089-4856-8D30-546A1F0A88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Direct</a:t>
            </a:r>
          </a:p>
          <a:p>
            <a:pPr lvl="1"/>
            <a:r>
              <a:rPr lang="en-US" dirty="0"/>
              <a:t>Conditional</a:t>
            </a:r>
          </a:p>
          <a:p>
            <a:pPr lvl="2"/>
            <a:r>
              <a:rPr lang="en-US" dirty="0"/>
              <a:t>Jumps</a:t>
            </a:r>
          </a:p>
          <a:p>
            <a:pPr lvl="3"/>
            <a:r>
              <a:rPr lang="en-US" dirty="0"/>
              <a:t>Taken</a:t>
            </a:r>
          </a:p>
          <a:p>
            <a:pPr lvl="3"/>
            <a:r>
              <a:rPr lang="en-US" dirty="0"/>
              <a:t>Not Taken</a:t>
            </a:r>
          </a:p>
          <a:p>
            <a:pPr lvl="1"/>
            <a:r>
              <a:rPr lang="en-US" b="1" dirty="0"/>
              <a:t>Unconditional</a:t>
            </a:r>
          </a:p>
          <a:p>
            <a:pPr lvl="2"/>
            <a:r>
              <a:rPr lang="en-US" b="1" dirty="0"/>
              <a:t>Jumps</a:t>
            </a:r>
          </a:p>
          <a:p>
            <a:pPr lvl="2"/>
            <a:r>
              <a:rPr lang="en-US" dirty="0"/>
              <a:t>Calls</a:t>
            </a:r>
          </a:p>
          <a:p>
            <a:r>
              <a:rPr lang="en-US" dirty="0"/>
              <a:t>Indirect</a:t>
            </a:r>
          </a:p>
          <a:p>
            <a:pPr lvl="1"/>
            <a:r>
              <a:rPr lang="en-US" dirty="0"/>
              <a:t>Unconditional</a:t>
            </a:r>
          </a:p>
          <a:p>
            <a:pPr lvl="2"/>
            <a:r>
              <a:rPr lang="en-US" dirty="0"/>
              <a:t>Jumps</a:t>
            </a:r>
          </a:p>
          <a:p>
            <a:pPr lvl="2"/>
            <a:r>
              <a:rPr lang="en-US" dirty="0"/>
              <a:t>Calls</a:t>
            </a:r>
          </a:p>
          <a:p>
            <a:pPr lvl="2"/>
            <a:r>
              <a:rPr lang="en-US" dirty="0"/>
              <a:t>Function return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BD9975-E547-4FE0-9D24-300FCB554C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x86: JMP $address</a:t>
            </a:r>
          </a:p>
          <a:p>
            <a:pPr lvl="1"/>
            <a:r>
              <a:rPr lang="en-US" dirty="0"/>
              <a:t>Unconditional control flow change to the specified $address, without return</a:t>
            </a:r>
          </a:p>
          <a:p>
            <a:pPr lvl="1"/>
            <a:r>
              <a:rPr lang="en-US" dirty="0"/>
              <a:t>Direct – target address static</a:t>
            </a:r>
          </a:p>
          <a:p>
            <a:pPr lvl="2"/>
            <a:r>
              <a:rPr lang="en-US" dirty="0"/>
              <a:t>Part of the instruction</a:t>
            </a:r>
          </a:p>
          <a:p>
            <a:pPr lvl="1"/>
            <a:r>
              <a:rPr lang="en-US" dirty="0"/>
              <a:t>Used by compilers to implement:</a:t>
            </a:r>
          </a:p>
          <a:p>
            <a:pPr lvl="2"/>
            <a:r>
              <a:rPr lang="en-US" dirty="0"/>
              <a:t>Loops</a:t>
            </a:r>
          </a:p>
          <a:p>
            <a:pPr lvl="2"/>
            <a:r>
              <a:rPr lang="en-US" dirty="0"/>
              <a:t>Tail calls</a:t>
            </a:r>
          </a:p>
          <a:p>
            <a:pPr lvl="2"/>
            <a:r>
              <a:rPr lang="en-US" dirty="0"/>
              <a:t>Sharing common code blocks</a:t>
            </a:r>
          </a:p>
          <a:p>
            <a:pPr lvl="3"/>
            <a:r>
              <a:rPr lang="en-US" dirty="0"/>
              <a:t>Error handling code</a:t>
            </a:r>
          </a:p>
          <a:p>
            <a:pPr lvl="2"/>
            <a:r>
              <a:rPr lang="en-US" dirty="0"/>
              <a:t>…</a:t>
            </a:r>
          </a:p>
          <a:p>
            <a:pPr lvl="1"/>
            <a:r>
              <a:rPr lang="en-US" dirty="0"/>
              <a:t>Other uses:</a:t>
            </a:r>
          </a:p>
          <a:p>
            <a:pPr lvl="2"/>
            <a:r>
              <a:rPr lang="en-US" dirty="0"/>
              <a:t>RAP – jumping over meta-data in code</a:t>
            </a:r>
          </a:p>
          <a:p>
            <a:pPr lvl="2"/>
            <a:r>
              <a:rPr lang="en-US" dirty="0"/>
              <a:t>Live patching</a:t>
            </a:r>
          </a:p>
          <a:p>
            <a:pPr lvl="2"/>
            <a:r>
              <a:rPr lang="en-US" dirty="0"/>
              <a:t>…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9731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4793A-BD8F-4ABE-A865-1DEB4A88E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predictors – different types of branches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DC0D4D-7089-4856-8D30-546A1F0A88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Direct</a:t>
            </a:r>
          </a:p>
          <a:p>
            <a:pPr lvl="1"/>
            <a:r>
              <a:rPr lang="en-US" dirty="0"/>
              <a:t>Conditional</a:t>
            </a:r>
          </a:p>
          <a:p>
            <a:pPr lvl="2"/>
            <a:r>
              <a:rPr lang="en-US" dirty="0"/>
              <a:t>Jumps</a:t>
            </a:r>
          </a:p>
          <a:p>
            <a:pPr lvl="3"/>
            <a:r>
              <a:rPr lang="en-US" dirty="0"/>
              <a:t>Taken</a:t>
            </a:r>
          </a:p>
          <a:p>
            <a:pPr lvl="3"/>
            <a:r>
              <a:rPr lang="en-US" dirty="0"/>
              <a:t>Not Taken</a:t>
            </a:r>
          </a:p>
          <a:p>
            <a:pPr lvl="1"/>
            <a:r>
              <a:rPr lang="en-US" b="1" dirty="0"/>
              <a:t>Unconditional</a:t>
            </a:r>
          </a:p>
          <a:p>
            <a:pPr lvl="2"/>
            <a:r>
              <a:rPr lang="en-US" dirty="0"/>
              <a:t>Jumps</a:t>
            </a:r>
          </a:p>
          <a:p>
            <a:pPr lvl="2"/>
            <a:r>
              <a:rPr lang="en-US" b="1" dirty="0"/>
              <a:t>Calls</a:t>
            </a:r>
          </a:p>
          <a:p>
            <a:r>
              <a:rPr lang="en-US" dirty="0"/>
              <a:t>Indirect</a:t>
            </a:r>
          </a:p>
          <a:p>
            <a:pPr lvl="1"/>
            <a:r>
              <a:rPr lang="en-US" dirty="0"/>
              <a:t>Unconditional</a:t>
            </a:r>
          </a:p>
          <a:p>
            <a:pPr lvl="2"/>
            <a:r>
              <a:rPr lang="en-US" dirty="0"/>
              <a:t>Jumps</a:t>
            </a:r>
          </a:p>
          <a:p>
            <a:pPr lvl="2"/>
            <a:r>
              <a:rPr lang="en-US" dirty="0"/>
              <a:t>Calls</a:t>
            </a:r>
          </a:p>
          <a:p>
            <a:pPr lvl="2"/>
            <a:r>
              <a:rPr lang="en-US" dirty="0"/>
              <a:t>Function return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BD9975-E547-4FE0-9D24-300FCB554C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x86: CALL $address</a:t>
            </a:r>
          </a:p>
          <a:p>
            <a:pPr lvl="1"/>
            <a:r>
              <a:rPr lang="en-US" dirty="0"/>
              <a:t>Unconditional control flow change to the specified $address with return</a:t>
            </a:r>
          </a:p>
          <a:p>
            <a:pPr lvl="1"/>
            <a:r>
              <a:rPr lang="en-US" dirty="0"/>
              <a:t>Direct – target address static</a:t>
            </a:r>
          </a:p>
          <a:p>
            <a:pPr lvl="2"/>
            <a:r>
              <a:rPr lang="en-US" dirty="0"/>
              <a:t>Part of the instruction</a:t>
            </a:r>
          </a:p>
          <a:p>
            <a:pPr lvl="1"/>
            <a:r>
              <a:rPr lang="en-US" dirty="0"/>
              <a:t>CALL instruction </a:t>
            </a:r>
            <a:r>
              <a:rPr lang="en-US" dirty="0">
                <a:sym typeface="Wingdings" panose="05000000000000000000" pitchFamily="2" charset="2"/>
              </a:rPr>
              <a:t> push %rip; </a:t>
            </a:r>
            <a:r>
              <a:rPr lang="en-US" dirty="0" err="1">
                <a:sym typeface="Wingdings" panose="05000000000000000000" pitchFamily="2" charset="2"/>
              </a:rPr>
              <a:t>jmp</a:t>
            </a:r>
            <a:r>
              <a:rPr lang="en-US" dirty="0">
                <a:sym typeface="Wingdings" panose="05000000000000000000" pitchFamily="2" charset="2"/>
              </a:rPr>
              <a:t> $address</a:t>
            </a:r>
          </a:p>
          <a:p>
            <a:pPr lvl="1"/>
            <a:r>
              <a:rPr lang="en-US" dirty="0"/>
              <a:t>Execution flow is expected to resume at the CALL following instruction eventually</a:t>
            </a:r>
          </a:p>
          <a:p>
            <a:pPr lvl="1"/>
            <a:r>
              <a:rPr lang="en-US" dirty="0"/>
              <a:t>Used by compilers to implement:</a:t>
            </a:r>
          </a:p>
          <a:p>
            <a:pPr lvl="2"/>
            <a:r>
              <a:rPr lang="en-US" dirty="0"/>
              <a:t>Procedure calls</a:t>
            </a:r>
          </a:p>
          <a:p>
            <a:pPr lvl="2"/>
            <a:r>
              <a:rPr lang="en-US" dirty="0"/>
              <a:t>Recursive calls</a:t>
            </a:r>
          </a:p>
          <a:p>
            <a:pPr lvl="2"/>
            <a:r>
              <a:rPr lang="en-US" dirty="0"/>
              <a:t>…</a:t>
            </a:r>
          </a:p>
          <a:p>
            <a:pPr lvl="1"/>
            <a:r>
              <a:rPr lang="en-US" dirty="0"/>
              <a:t>Other uses:</a:t>
            </a:r>
          </a:p>
          <a:p>
            <a:pPr lvl="2"/>
            <a:r>
              <a:rPr lang="en-US" dirty="0"/>
              <a:t>__x86.get_pc_thunk.* – position independent code execution helper on i386/i686</a:t>
            </a:r>
          </a:p>
          <a:p>
            <a:pPr lvl="2"/>
            <a:r>
              <a:rPr lang="en-US" dirty="0"/>
              <a:t>…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5128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4793A-BD8F-4ABE-A865-1DEB4A88E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predictors – different types of branches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DC0D4D-7089-4856-8D30-546A1F0A88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Direct</a:t>
            </a:r>
          </a:p>
          <a:p>
            <a:pPr lvl="1"/>
            <a:r>
              <a:rPr lang="en-US" dirty="0"/>
              <a:t>Conditional</a:t>
            </a:r>
          </a:p>
          <a:p>
            <a:pPr lvl="2"/>
            <a:r>
              <a:rPr lang="en-US" dirty="0"/>
              <a:t>Jumps</a:t>
            </a:r>
          </a:p>
          <a:p>
            <a:pPr lvl="3"/>
            <a:r>
              <a:rPr lang="en-US" dirty="0"/>
              <a:t>Taken</a:t>
            </a:r>
          </a:p>
          <a:p>
            <a:pPr lvl="3"/>
            <a:r>
              <a:rPr lang="en-US" dirty="0"/>
              <a:t>Not Taken</a:t>
            </a:r>
          </a:p>
          <a:p>
            <a:pPr lvl="1"/>
            <a:r>
              <a:rPr lang="en-US" dirty="0"/>
              <a:t>Unconditional</a:t>
            </a:r>
          </a:p>
          <a:p>
            <a:pPr lvl="2"/>
            <a:r>
              <a:rPr lang="en-US" dirty="0"/>
              <a:t>Jumps</a:t>
            </a:r>
          </a:p>
          <a:p>
            <a:pPr lvl="2"/>
            <a:r>
              <a:rPr lang="en-US" dirty="0"/>
              <a:t>Calls</a:t>
            </a:r>
          </a:p>
          <a:p>
            <a:r>
              <a:rPr lang="en-US" b="1" dirty="0"/>
              <a:t>Indirect</a:t>
            </a:r>
          </a:p>
          <a:p>
            <a:pPr lvl="1"/>
            <a:r>
              <a:rPr lang="en-US" b="1" dirty="0"/>
              <a:t>Unconditional</a:t>
            </a:r>
          </a:p>
          <a:p>
            <a:pPr lvl="2"/>
            <a:r>
              <a:rPr lang="en-US" b="1" dirty="0"/>
              <a:t>Jumps</a:t>
            </a:r>
          </a:p>
          <a:p>
            <a:pPr lvl="2"/>
            <a:r>
              <a:rPr lang="en-US" dirty="0"/>
              <a:t>Calls</a:t>
            </a:r>
          </a:p>
          <a:p>
            <a:pPr lvl="2"/>
            <a:r>
              <a:rPr lang="en-US" dirty="0"/>
              <a:t>Function return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BD9975-E547-4FE0-9D24-300FCB554C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x86: JMP reg (or [mem])</a:t>
            </a:r>
          </a:p>
          <a:p>
            <a:pPr lvl="1"/>
            <a:r>
              <a:rPr lang="en-US" dirty="0"/>
              <a:t>Unconditional control flow change to the dynamic address specified via register or memory dereference, without return</a:t>
            </a:r>
          </a:p>
          <a:p>
            <a:pPr lvl="1"/>
            <a:r>
              <a:rPr lang="en-US" dirty="0"/>
              <a:t>Indirect – target address dynamic</a:t>
            </a:r>
          </a:p>
          <a:p>
            <a:pPr lvl="2"/>
            <a:r>
              <a:rPr lang="en-US" dirty="0"/>
              <a:t>May change at runtime</a:t>
            </a:r>
          </a:p>
          <a:p>
            <a:pPr lvl="2"/>
            <a:r>
              <a:rPr lang="en-US" dirty="0"/>
              <a:t>Specified by register or memory location</a:t>
            </a:r>
          </a:p>
          <a:p>
            <a:pPr lvl="3"/>
            <a:r>
              <a:rPr lang="en-US" dirty="0"/>
              <a:t>i386: absolute address</a:t>
            </a:r>
          </a:p>
          <a:p>
            <a:pPr lvl="3"/>
            <a:r>
              <a:rPr lang="en-US" dirty="0"/>
              <a:t>x64: pc-relative offset</a:t>
            </a:r>
          </a:p>
          <a:p>
            <a:pPr lvl="1"/>
            <a:r>
              <a:rPr lang="en-US" dirty="0"/>
              <a:t>Used by compilers to implement:</a:t>
            </a:r>
          </a:p>
          <a:p>
            <a:pPr lvl="2"/>
            <a:r>
              <a:rPr lang="en-US" dirty="0"/>
              <a:t>Tail calls</a:t>
            </a:r>
          </a:p>
          <a:p>
            <a:pPr lvl="2"/>
            <a:r>
              <a:rPr lang="en-US" dirty="0"/>
              <a:t>Jump tables</a:t>
            </a:r>
          </a:p>
          <a:p>
            <a:pPr lvl="2"/>
            <a:r>
              <a:rPr lang="en-US" dirty="0"/>
              <a:t>Switch-case</a:t>
            </a:r>
          </a:p>
          <a:p>
            <a:pPr lvl="2"/>
            <a:r>
              <a:rPr lang="en-US" dirty="0"/>
              <a:t>Virtual function tables (C++)</a:t>
            </a:r>
          </a:p>
          <a:p>
            <a:pPr lvl="2"/>
            <a:r>
              <a:rPr lang="en-US" dirty="0"/>
              <a:t>Multiway conditional branches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8341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4793A-BD8F-4ABE-A865-1DEB4A88E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predictors – different types of branches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DC0D4D-7089-4856-8D30-546A1F0A88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Direct</a:t>
            </a:r>
          </a:p>
          <a:p>
            <a:pPr lvl="1"/>
            <a:r>
              <a:rPr lang="en-US" dirty="0"/>
              <a:t>Conditional</a:t>
            </a:r>
          </a:p>
          <a:p>
            <a:pPr lvl="2"/>
            <a:r>
              <a:rPr lang="en-US" dirty="0"/>
              <a:t>Jumps</a:t>
            </a:r>
          </a:p>
          <a:p>
            <a:pPr lvl="3"/>
            <a:r>
              <a:rPr lang="en-US" dirty="0"/>
              <a:t>Taken</a:t>
            </a:r>
          </a:p>
          <a:p>
            <a:pPr lvl="3"/>
            <a:r>
              <a:rPr lang="en-US" dirty="0"/>
              <a:t>Not Taken</a:t>
            </a:r>
          </a:p>
          <a:p>
            <a:pPr lvl="1"/>
            <a:r>
              <a:rPr lang="en-US" dirty="0"/>
              <a:t>Unconditional</a:t>
            </a:r>
          </a:p>
          <a:p>
            <a:pPr lvl="2"/>
            <a:r>
              <a:rPr lang="en-US" dirty="0"/>
              <a:t>Jumps</a:t>
            </a:r>
          </a:p>
          <a:p>
            <a:pPr lvl="2"/>
            <a:r>
              <a:rPr lang="en-US" dirty="0"/>
              <a:t>Calls</a:t>
            </a:r>
          </a:p>
          <a:p>
            <a:r>
              <a:rPr lang="en-US" b="1" dirty="0"/>
              <a:t>Indirect</a:t>
            </a:r>
          </a:p>
          <a:p>
            <a:pPr lvl="1"/>
            <a:r>
              <a:rPr lang="en-US" b="1" dirty="0"/>
              <a:t>Unconditional</a:t>
            </a:r>
          </a:p>
          <a:p>
            <a:pPr lvl="2"/>
            <a:r>
              <a:rPr lang="en-US" dirty="0"/>
              <a:t>Jumps</a:t>
            </a:r>
          </a:p>
          <a:p>
            <a:pPr lvl="2"/>
            <a:r>
              <a:rPr lang="en-US" b="1" dirty="0"/>
              <a:t>Calls</a:t>
            </a:r>
          </a:p>
          <a:p>
            <a:pPr lvl="2"/>
            <a:r>
              <a:rPr lang="en-US" dirty="0"/>
              <a:t>Function return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BD9975-E547-4FE0-9D24-300FCB554C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x86: CALL reg (or [mem])</a:t>
            </a:r>
          </a:p>
          <a:p>
            <a:pPr lvl="1"/>
            <a:r>
              <a:rPr lang="en-US" dirty="0"/>
              <a:t>Unconditional control flow change to the dynamic address specified via register or memory dereference, with return</a:t>
            </a:r>
          </a:p>
          <a:p>
            <a:pPr lvl="1"/>
            <a:r>
              <a:rPr lang="en-US" dirty="0"/>
              <a:t>Indirect – target address dynamic</a:t>
            </a:r>
          </a:p>
          <a:p>
            <a:pPr lvl="2"/>
            <a:r>
              <a:rPr lang="en-US" dirty="0"/>
              <a:t>May change at runtime</a:t>
            </a:r>
          </a:p>
          <a:p>
            <a:pPr lvl="2"/>
            <a:r>
              <a:rPr lang="en-US" dirty="0"/>
              <a:t>Specified by register or memory location</a:t>
            </a:r>
          </a:p>
          <a:p>
            <a:pPr lvl="3"/>
            <a:r>
              <a:rPr lang="en-US" dirty="0"/>
              <a:t>i386: absolute address</a:t>
            </a:r>
          </a:p>
          <a:p>
            <a:pPr lvl="3"/>
            <a:r>
              <a:rPr lang="en-US" dirty="0"/>
              <a:t>x64: pc-relative offset</a:t>
            </a:r>
          </a:p>
          <a:p>
            <a:pPr lvl="1"/>
            <a:r>
              <a:rPr lang="en-US" dirty="0"/>
              <a:t>Used by compilers to implement:</a:t>
            </a:r>
          </a:p>
          <a:p>
            <a:pPr lvl="2"/>
            <a:r>
              <a:rPr lang="en-US" dirty="0"/>
              <a:t>Function pointers</a:t>
            </a:r>
          </a:p>
          <a:p>
            <a:pPr lvl="2"/>
            <a:r>
              <a:rPr lang="en-US" dirty="0"/>
              <a:t>Virtual functions (C++)</a:t>
            </a:r>
          </a:p>
          <a:p>
            <a:pPr lvl="2"/>
            <a:r>
              <a:rPr lang="en-US" dirty="0"/>
              <a:t>Position independent code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4245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4793A-BD8F-4ABE-A865-1DEB4A88E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predictors – different types of branches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DC0D4D-7089-4856-8D30-546A1F0A88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Direct</a:t>
            </a:r>
          </a:p>
          <a:p>
            <a:pPr lvl="1"/>
            <a:r>
              <a:rPr lang="en-US" dirty="0"/>
              <a:t>Conditional</a:t>
            </a:r>
          </a:p>
          <a:p>
            <a:pPr lvl="2"/>
            <a:r>
              <a:rPr lang="en-US" dirty="0"/>
              <a:t>Jumps</a:t>
            </a:r>
          </a:p>
          <a:p>
            <a:pPr lvl="3"/>
            <a:r>
              <a:rPr lang="en-US" dirty="0"/>
              <a:t>Taken</a:t>
            </a:r>
          </a:p>
          <a:p>
            <a:pPr lvl="3"/>
            <a:r>
              <a:rPr lang="en-US" dirty="0"/>
              <a:t>Not Taken</a:t>
            </a:r>
          </a:p>
          <a:p>
            <a:pPr lvl="1"/>
            <a:r>
              <a:rPr lang="en-US" dirty="0"/>
              <a:t>Unconditional</a:t>
            </a:r>
          </a:p>
          <a:p>
            <a:pPr lvl="2"/>
            <a:r>
              <a:rPr lang="en-US" dirty="0"/>
              <a:t>Jumps</a:t>
            </a:r>
          </a:p>
          <a:p>
            <a:pPr lvl="2"/>
            <a:r>
              <a:rPr lang="en-US" dirty="0"/>
              <a:t>Calls</a:t>
            </a:r>
          </a:p>
          <a:p>
            <a:r>
              <a:rPr lang="en-US" b="1" dirty="0"/>
              <a:t>Indirect</a:t>
            </a:r>
          </a:p>
          <a:p>
            <a:pPr lvl="1"/>
            <a:r>
              <a:rPr lang="en-US" b="1" dirty="0"/>
              <a:t>Unconditional</a:t>
            </a:r>
          </a:p>
          <a:p>
            <a:pPr lvl="2"/>
            <a:r>
              <a:rPr lang="en-US" dirty="0"/>
              <a:t>Jumps</a:t>
            </a:r>
          </a:p>
          <a:p>
            <a:pPr lvl="2"/>
            <a:r>
              <a:rPr lang="en-US" dirty="0"/>
              <a:t>Calls</a:t>
            </a:r>
          </a:p>
          <a:p>
            <a:pPr lvl="2"/>
            <a:r>
              <a:rPr lang="en-US" b="1" dirty="0"/>
              <a:t>Function return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BD9975-E547-4FE0-9D24-300FCB554C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x86: RET</a:t>
            </a:r>
          </a:p>
          <a:p>
            <a:pPr lvl="1"/>
            <a:r>
              <a:rPr lang="en-US" dirty="0"/>
              <a:t>Unconditional control flow change to the $address located on stack</a:t>
            </a:r>
          </a:p>
          <a:p>
            <a:pPr lvl="1"/>
            <a:r>
              <a:rPr lang="en-US" dirty="0"/>
              <a:t>Indirect – target address dynamic</a:t>
            </a:r>
          </a:p>
          <a:p>
            <a:pPr lvl="2"/>
            <a:r>
              <a:rPr lang="en-US" dirty="0"/>
              <a:t>May change at runtime</a:t>
            </a:r>
          </a:p>
          <a:p>
            <a:pPr lvl="2"/>
            <a:r>
              <a:rPr lang="en-US" dirty="0"/>
              <a:t>Stored on stack upon function call</a:t>
            </a:r>
          </a:p>
          <a:p>
            <a:pPr lvl="1"/>
            <a:r>
              <a:rPr lang="en-US" dirty="0"/>
              <a:t>Used by compilers to implement:</a:t>
            </a:r>
          </a:p>
          <a:p>
            <a:pPr lvl="2"/>
            <a:r>
              <a:rPr lang="en-US" dirty="0"/>
              <a:t>Function returns</a:t>
            </a:r>
          </a:p>
          <a:p>
            <a:pPr lvl="2"/>
            <a:r>
              <a:rPr lang="en-US" dirty="0" err="1"/>
              <a:t>Retpoline</a:t>
            </a:r>
            <a:endParaRPr lang="en-US" dirty="0"/>
          </a:p>
          <a:p>
            <a:pPr lvl="1"/>
            <a:r>
              <a:rPr lang="en-US" dirty="0"/>
              <a:t>Does not use BTB, but Return Stack Buffer (RSB) aka Return Address Stack (RAS)</a:t>
            </a:r>
          </a:p>
        </p:txBody>
      </p:sp>
    </p:spTree>
    <p:extLst>
      <p:ext uri="{BB962C8B-B14F-4D97-AF65-F5344CB8AC3E}">
        <p14:creationId xmlns:p14="http://schemas.microsoft.com/office/powerpoint/2010/main" val="18355872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383FEC-0803-48C6-9ECE-6BBC0C7F7F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Straight-Line Speculation term was coined by Arm</a:t>
            </a:r>
          </a:p>
          <a:p>
            <a:pPr lvl="1"/>
            <a:r>
              <a:rPr lang="en-US" dirty="0"/>
              <a:t>result of Google </a:t>
            </a:r>
            <a:r>
              <a:rPr lang="en-US" dirty="0" err="1"/>
              <a:t>SafeSide</a:t>
            </a:r>
            <a:r>
              <a:rPr lang="en-US" dirty="0"/>
              <a:t> project research - CVE-2020-13844</a:t>
            </a:r>
          </a:p>
          <a:p>
            <a:pPr lvl="1"/>
            <a:r>
              <a:rPr lang="en-US" b="0" i="0" dirty="0">
                <a:solidFill>
                  <a:srgbClr val="485054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en-US" dirty="0"/>
              <a:t>Arm described SLS as a speculative execution past an unconditional change in the control flow:</a:t>
            </a:r>
            <a:br>
              <a:rPr lang="en-US" dirty="0"/>
            </a:br>
            <a:r>
              <a:rPr lang="en-US" i="1" dirty="0"/>
              <a:t>"Straight-line speculation would involve the processor speculatively executing the next</a:t>
            </a:r>
            <a:br>
              <a:rPr lang="en-US" i="1" dirty="0"/>
            </a:br>
            <a:r>
              <a:rPr lang="en-US" i="1" dirty="0"/>
              <a:t>instructions linearly in memory past the unconditional change in control flow“</a:t>
            </a:r>
          </a:p>
          <a:p>
            <a:pPr lvl="2"/>
            <a:r>
              <a:rPr lang="en-US" dirty="0"/>
              <a:t>Initially observed on indirect unconditional branches on Arm CPUs</a:t>
            </a:r>
          </a:p>
          <a:p>
            <a:r>
              <a:rPr lang="en-US" dirty="0"/>
              <a:t>Shortly after, the SLS was also observed on “some x86 CPUs”</a:t>
            </a:r>
          </a:p>
          <a:p>
            <a:pPr lvl="1"/>
            <a:r>
              <a:rPr lang="en-US" dirty="0"/>
              <a:t>Also, on indirect unconditional branches</a:t>
            </a:r>
          </a:p>
          <a:p>
            <a:r>
              <a:rPr lang="en-US" dirty="0"/>
              <a:t>However:</a:t>
            </a:r>
          </a:p>
          <a:p>
            <a:pPr lvl="1"/>
            <a:r>
              <a:rPr lang="en-US" dirty="0"/>
              <a:t>SLS had to have been observed on x86 CPUs prior to Arm coining the term</a:t>
            </a:r>
          </a:p>
          <a:p>
            <a:pPr lvl="2"/>
            <a:r>
              <a:rPr lang="en-US" dirty="0"/>
              <a:t>Appearance of traps after RET instructions:</a:t>
            </a:r>
          </a:p>
          <a:p>
            <a:pPr lvl="3"/>
            <a:r>
              <a:rPr lang="en-US" dirty="0"/>
              <a:t>~2018: Microsoft Windows</a:t>
            </a:r>
          </a:p>
          <a:p>
            <a:pPr lvl="3"/>
            <a:r>
              <a:rPr lang="en-US" dirty="0"/>
              <a:t>~2019: grsecurity®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1A243E-D475-46A6-9ACC-11B3C8A74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Straight-Line Speculation (SLS)</a:t>
            </a:r>
          </a:p>
        </p:txBody>
      </p:sp>
    </p:spTree>
    <p:extLst>
      <p:ext uri="{BB962C8B-B14F-4D97-AF65-F5344CB8AC3E}">
        <p14:creationId xmlns:p14="http://schemas.microsoft.com/office/powerpoint/2010/main" val="8255766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383FEC-0803-48C6-9ECE-6BBC0C7F7F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Types of SLS</a:t>
            </a:r>
          </a:p>
          <a:p>
            <a:pPr lvl="1"/>
            <a:r>
              <a:rPr lang="en-US" dirty="0"/>
              <a:t>Indirect</a:t>
            </a:r>
          </a:p>
          <a:p>
            <a:pPr lvl="2"/>
            <a:r>
              <a:rPr lang="en-US" dirty="0"/>
              <a:t>Unconditional</a:t>
            </a:r>
          </a:p>
          <a:p>
            <a:pPr lvl="3"/>
            <a:r>
              <a:rPr lang="en-US" dirty="0"/>
              <a:t>Jump and Call</a:t>
            </a:r>
          </a:p>
          <a:p>
            <a:pPr lvl="4"/>
            <a:r>
              <a:rPr lang="en-US" dirty="0"/>
              <a:t>JMP/CALL reg</a:t>
            </a:r>
          </a:p>
          <a:p>
            <a:pPr lvl="4"/>
            <a:r>
              <a:rPr lang="en-US" dirty="0"/>
              <a:t>JMP/CALL [mem]</a:t>
            </a:r>
          </a:p>
          <a:p>
            <a:pPr lvl="3"/>
            <a:r>
              <a:rPr lang="en-US" dirty="0"/>
              <a:t>Function return</a:t>
            </a:r>
          </a:p>
          <a:p>
            <a:pPr lvl="4"/>
            <a:r>
              <a:rPr lang="en-US" dirty="0"/>
              <a:t>RET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1A243E-D475-46A6-9ACC-11B3C8A74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Straight-Line Speculation (SLS)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5882271-A837-49E2-A9DE-2657B5406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14925" y="838200"/>
            <a:ext cx="7077075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979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383FEC-0803-48C6-9ECE-6BBC0C7F7F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Types of SLS</a:t>
            </a:r>
          </a:p>
          <a:p>
            <a:pPr lvl="1"/>
            <a:r>
              <a:rPr lang="en-US" dirty="0"/>
              <a:t>Indirect</a:t>
            </a:r>
          </a:p>
          <a:p>
            <a:pPr lvl="2"/>
            <a:r>
              <a:rPr lang="en-US" dirty="0"/>
              <a:t>Unconditional</a:t>
            </a:r>
          </a:p>
          <a:p>
            <a:pPr lvl="3"/>
            <a:r>
              <a:rPr lang="en-US" dirty="0"/>
              <a:t>Jump and Call</a:t>
            </a:r>
          </a:p>
          <a:p>
            <a:pPr lvl="4"/>
            <a:r>
              <a:rPr lang="en-US" dirty="0"/>
              <a:t>JMP/CALL reg</a:t>
            </a:r>
          </a:p>
          <a:p>
            <a:pPr lvl="4"/>
            <a:r>
              <a:rPr lang="en-US" dirty="0"/>
              <a:t>JMP/CALL [mem]</a:t>
            </a:r>
          </a:p>
          <a:p>
            <a:pPr lvl="3"/>
            <a:r>
              <a:rPr lang="en-US" dirty="0"/>
              <a:t>Function return</a:t>
            </a:r>
          </a:p>
          <a:p>
            <a:pPr lvl="4"/>
            <a:r>
              <a:rPr lang="en-US" dirty="0"/>
              <a:t>RET</a:t>
            </a:r>
          </a:p>
          <a:p>
            <a:pPr lvl="1"/>
            <a:r>
              <a:rPr lang="en-US" b="1" dirty="0"/>
              <a:t>What about direct branches?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1A243E-D475-46A6-9ACC-11B3C8A74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Straight-Line Speculation (SLS)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0F7B580-94E6-40E7-A4EC-0AED5182A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124" y="4132513"/>
            <a:ext cx="35718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6021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14FD5F-79DF-4697-9BEB-0851C0181B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AMD x86 CPUs (Zen1 and Zen2 microarchitectures)</a:t>
            </a:r>
          </a:p>
          <a:p>
            <a:pPr lvl="1"/>
            <a:r>
              <a:rPr lang="en-US" b="1" dirty="0"/>
              <a:t>All direct unconditional branch instructions experience SLS vulnerability too!</a:t>
            </a:r>
          </a:p>
          <a:p>
            <a:pPr lvl="2"/>
            <a:r>
              <a:rPr lang="en-US" dirty="0"/>
              <a:t>JMP $address</a:t>
            </a:r>
          </a:p>
          <a:p>
            <a:pPr lvl="2"/>
            <a:r>
              <a:rPr lang="en-US" dirty="0"/>
              <a:t>CALL $address</a:t>
            </a:r>
          </a:p>
          <a:p>
            <a:pPr lvl="1"/>
            <a:r>
              <a:rPr lang="en-US" dirty="0"/>
              <a:t>Branch direction does not matter</a:t>
            </a:r>
          </a:p>
          <a:p>
            <a:pPr lvl="2"/>
            <a:r>
              <a:rPr lang="en-US" dirty="0"/>
              <a:t>Forward and backward branches suffer from the SLS</a:t>
            </a:r>
          </a:p>
          <a:p>
            <a:pPr lvl="1"/>
            <a:r>
              <a:rPr lang="en-US" dirty="0"/>
              <a:t>It is possible to trigger the SLS between two co-located hyper-threads</a:t>
            </a:r>
          </a:p>
          <a:p>
            <a:pPr lvl="1"/>
            <a:endParaRPr lang="en-US" dirty="0"/>
          </a:p>
          <a:p>
            <a:r>
              <a:rPr lang="en-US" dirty="0"/>
              <a:t>AMD x86 CPU (Zen3 microarchitecture)</a:t>
            </a:r>
          </a:p>
          <a:p>
            <a:pPr lvl="1"/>
            <a:r>
              <a:rPr lang="en-US" dirty="0"/>
              <a:t>SLS on direct unconditional branches seems to be fixed</a:t>
            </a:r>
          </a:p>
          <a:p>
            <a:pPr lvl="1"/>
            <a:r>
              <a:rPr lang="en-US" dirty="0"/>
              <a:t>Big design upgrade of the branch predictor unit</a:t>
            </a:r>
          </a:p>
          <a:p>
            <a:pPr lvl="1"/>
            <a:r>
              <a:rPr lang="en-US" dirty="0"/>
              <a:t>Intentional or accidental?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164BDA-734C-4B97-ABAB-1ACA765CE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CVE-2021-26341 - Direct unconditional branch SLS</a:t>
            </a:r>
          </a:p>
        </p:txBody>
      </p:sp>
    </p:spTree>
    <p:extLst>
      <p:ext uri="{BB962C8B-B14F-4D97-AF65-F5344CB8AC3E}">
        <p14:creationId xmlns:p14="http://schemas.microsoft.com/office/powerpoint/2010/main" val="6804797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14FD5F-79DF-4697-9BEB-0851C0181B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SLS code example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164BDA-734C-4B97-ABAB-1ACA765CE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CVE-2021-26341 - Direct unconditional branch SLS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8648B5-5DEB-4AE9-9DE7-DAEB08D0E3A4}"/>
              </a:ext>
            </a:extLst>
          </p:cNvPr>
          <p:cNvSpPr txBox="1"/>
          <p:nvPr/>
        </p:nvSpPr>
        <p:spPr>
          <a:xfrm>
            <a:off x="1234160" y="2159779"/>
            <a:ext cx="10429458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; memory address 0 whose access latency allows to observe the speculative execution</a:t>
            </a:r>
            <a:endParaRPr lang="en-US" sz="1600" b="0" i="0" dirty="0">
              <a:solidFill>
                <a:srgbClr val="88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600" b="0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. </a:t>
            </a:r>
            <a:r>
              <a:rPr lang="en-US" sz="1600" b="1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mov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CACHE_LINE_0_ADDR, %</a:t>
            </a:r>
            <a:r>
              <a:rPr lang="en-US" sz="1600" b="0" i="0" dirty="0" err="1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rsi</a:t>
            </a:r>
            <a:endParaRPr lang="en-US" sz="1600" b="0" i="0" dirty="0">
              <a:solidFill>
                <a:srgbClr val="444444"/>
              </a:solidFill>
              <a:effectLst/>
              <a:latin typeface="Courier New" panose="02070309020205020404" pitchFamily="49" charset="0"/>
            </a:endParaRPr>
          </a:p>
          <a:p>
            <a:endParaRPr lang="en-US" sz="1600" b="0" i="0" dirty="0">
              <a:solidFill>
                <a:srgbClr val="444444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600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; memory address 1 whose access latency allows to observe the speculative execution</a:t>
            </a:r>
            <a:endParaRPr lang="en-US" sz="1600" b="0" i="0" dirty="0">
              <a:solidFill>
                <a:srgbClr val="444444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880000"/>
                </a:solidFill>
                <a:latin typeface="Courier New" panose="02070309020205020404" pitchFamily="49" charset="0"/>
              </a:rPr>
              <a:t>1.</a:t>
            </a:r>
            <a:r>
              <a:rPr lang="en-US" sz="1600" b="0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600" b="1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mov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CACHE_LINE_1_ADDR, %</a:t>
            </a:r>
            <a:r>
              <a:rPr lang="en-US" sz="1600" b="0" i="0" dirty="0" err="1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rbx</a:t>
            </a:r>
            <a:endParaRPr lang="en-US" sz="1600" b="0" i="0" dirty="0">
              <a:solidFill>
                <a:srgbClr val="444444"/>
              </a:solidFill>
              <a:effectLst/>
              <a:latin typeface="Courier New" panose="02070309020205020404" pitchFamily="49" charset="0"/>
            </a:endParaRPr>
          </a:p>
          <a:p>
            <a:endParaRPr lang="en-US" sz="1600" b="0" i="0" dirty="0">
              <a:solidFill>
                <a:srgbClr val="444444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600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; flush both cache lines out of cache hierarchy to get a clean state</a:t>
            </a:r>
            <a:endParaRPr lang="en-US" sz="1600" b="0" i="0" dirty="0">
              <a:solidFill>
                <a:srgbClr val="444444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600" b="0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. </a:t>
            </a:r>
            <a:r>
              <a:rPr lang="en-US" sz="1600" b="1" i="0" dirty="0" err="1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clflush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(%</a:t>
            </a:r>
            <a:r>
              <a:rPr lang="en-US" sz="1600" b="0" i="0" dirty="0" err="1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rsi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1600" b="0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3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. </a:t>
            </a:r>
            <a:r>
              <a:rPr lang="en-US" sz="1600" b="1" i="0" dirty="0" err="1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clflush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(%</a:t>
            </a:r>
            <a:r>
              <a:rPr lang="en-US" sz="1600" b="0" i="0" dirty="0" err="1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rbx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sz="1600" b="0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4.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600" b="1" i="0" dirty="0" err="1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mfence</a:t>
            </a:r>
            <a:endParaRPr lang="en-US" sz="1600" b="0" i="0" dirty="0">
              <a:solidFill>
                <a:srgbClr val="888888"/>
              </a:solidFill>
              <a:effectLst/>
              <a:latin typeface="Courier New" panose="02070309020205020404" pitchFamily="49" charset="0"/>
            </a:endParaRPr>
          </a:p>
          <a:p>
            <a:endParaRPr lang="en-US" sz="1600" b="0" i="0" dirty="0">
              <a:solidFill>
                <a:srgbClr val="88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600" b="0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5.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600" b="1" i="0" dirty="0" err="1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jmp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END_LABEL</a:t>
            </a:r>
            <a:endParaRPr lang="en-US" sz="1600" b="0" i="0" dirty="0">
              <a:solidFill>
                <a:srgbClr val="888888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600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; memory load to the flushed cache line; it never executes architecturally</a:t>
            </a:r>
            <a:endParaRPr lang="en-US" sz="1600" b="0" i="0" dirty="0">
              <a:solidFill>
                <a:srgbClr val="88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600" b="0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6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. </a:t>
            </a:r>
            <a:r>
              <a:rPr lang="en-US" sz="1600" b="1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mov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(%</a:t>
            </a:r>
            <a:r>
              <a:rPr lang="en-US" sz="1600" b="0" i="0" dirty="0" err="1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rsi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/ %</a:t>
            </a:r>
            <a:r>
              <a:rPr lang="en-US" sz="1600" b="0" i="0" dirty="0" err="1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rbx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), %</a:t>
            </a:r>
            <a:r>
              <a:rPr lang="en-US" sz="1600" b="0" i="0" dirty="0" err="1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rax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en-US" sz="1600" b="0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7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. END_LABEL:</a:t>
            </a:r>
          </a:p>
          <a:p>
            <a:endParaRPr lang="en-US" sz="1600" b="0" i="0" dirty="0">
              <a:solidFill>
                <a:srgbClr val="88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600" b="0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8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. measure CACHE_LINE_0/1_ADDR access time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96675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D0C225-92A8-4BEA-A887-364A28D87D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AMD Zen2 microarchitecture</a:t>
            </a:r>
          </a:p>
          <a:p>
            <a:pPr lvl="1"/>
            <a:r>
              <a:rPr lang="en-US" dirty="0"/>
              <a:t>Frontend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F41962-8330-4F4A-B674-9ED3F6042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Microarchitecture - overview</a:t>
            </a:r>
          </a:p>
        </p:txBody>
      </p:sp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3F010468-314A-4EA5-ABD5-7573614DBB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3" t="1472" r="3485" b="52041"/>
          <a:stretch/>
        </p:blipFill>
        <p:spPr>
          <a:xfrm>
            <a:off x="4781085" y="1100438"/>
            <a:ext cx="5883175" cy="54013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089DDF-1AC9-483E-BC8D-0917A3C6C13D}"/>
              </a:ext>
            </a:extLst>
          </p:cNvPr>
          <p:cNvSpPr txBox="1"/>
          <p:nvPr/>
        </p:nvSpPr>
        <p:spPr>
          <a:xfrm>
            <a:off x="10664260" y="6501777"/>
            <a:ext cx="1527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dirty="0">
                <a:hlinkClick r:id="rId3"/>
              </a:rPr>
              <a:t>en.wikichip.org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943580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14FD5F-79DF-4697-9BEB-0851C0181B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Why would a modern CPU speculate past a direct unconditional branch?</a:t>
            </a:r>
          </a:p>
          <a:p>
            <a:pPr lvl="1"/>
            <a:r>
              <a:rPr lang="en-US" dirty="0"/>
              <a:t>After all:</a:t>
            </a:r>
          </a:p>
          <a:p>
            <a:pPr lvl="2"/>
            <a:r>
              <a:rPr lang="en-US" dirty="0"/>
              <a:t>Its target address is static!</a:t>
            </a:r>
          </a:p>
          <a:p>
            <a:pPr lvl="3"/>
            <a:r>
              <a:rPr lang="en-US" dirty="0"/>
              <a:t>And encoded as part of the instruction!</a:t>
            </a:r>
          </a:p>
          <a:p>
            <a:pPr lvl="2"/>
            <a:r>
              <a:rPr lang="en-US" dirty="0"/>
              <a:t>There is no latency involved</a:t>
            </a:r>
          </a:p>
          <a:p>
            <a:pPr lvl="3"/>
            <a:r>
              <a:rPr lang="en-US" dirty="0"/>
              <a:t>Its unconditional – no need to evaluate conditions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164BDA-734C-4B97-ABAB-1ACA765CE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Straight-Line Speculation (SLS)</a:t>
            </a:r>
          </a:p>
        </p:txBody>
      </p:sp>
    </p:spTree>
    <p:extLst>
      <p:ext uri="{BB962C8B-B14F-4D97-AF65-F5344CB8AC3E}">
        <p14:creationId xmlns:p14="http://schemas.microsoft.com/office/powerpoint/2010/main" val="3387372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14FD5F-79DF-4697-9BEB-0851C0181B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Why would a modern CPU speculate past a direct unconditional branch?</a:t>
            </a:r>
          </a:p>
          <a:p>
            <a:pPr lvl="1"/>
            <a:r>
              <a:rPr lang="en-US" dirty="0"/>
              <a:t>After all:</a:t>
            </a:r>
          </a:p>
          <a:p>
            <a:pPr lvl="2"/>
            <a:r>
              <a:rPr lang="en-US" dirty="0"/>
              <a:t>Its target address is static!</a:t>
            </a:r>
          </a:p>
          <a:p>
            <a:pPr lvl="3"/>
            <a:r>
              <a:rPr lang="en-US" dirty="0"/>
              <a:t>And encoded as part of the instruction!</a:t>
            </a:r>
          </a:p>
          <a:p>
            <a:pPr lvl="2"/>
            <a:r>
              <a:rPr lang="en-US" dirty="0"/>
              <a:t>There is no latency involved</a:t>
            </a:r>
          </a:p>
          <a:p>
            <a:pPr lvl="3"/>
            <a:r>
              <a:rPr lang="en-US" dirty="0"/>
              <a:t>Its unconditional – no need to evaluate conditions</a:t>
            </a:r>
          </a:p>
          <a:p>
            <a:pPr lvl="3"/>
            <a:endParaRPr lang="en-US" dirty="0"/>
          </a:p>
          <a:p>
            <a:r>
              <a:rPr lang="en-US" dirty="0"/>
              <a:t>Let’s see why…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164BDA-734C-4B97-ABAB-1ACA765CE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Straight-Line Speculation (SLS)</a:t>
            </a:r>
          </a:p>
        </p:txBody>
      </p:sp>
    </p:spTree>
    <p:extLst>
      <p:ext uri="{BB962C8B-B14F-4D97-AF65-F5344CB8AC3E}">
        <p14:creationId xmlns:p14="http://schemas.microsoft.com/office/powerpoint/2010/main" val="18970812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1A243E-D475-46A6-9ACC-11B3C8A74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Straight-Line Speculation (SLS) - mechanics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B539568-B923-492A-B634-891DD049F2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06612" y="1682130"/>
            <a:ext cx="9578775" cy="349373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99252E8-D408-4E19-A2AE-6CFB29F0DF4B}"/>
                  </a:ext>
                </a:extLst>
              </p14:cNvPr>
              <p14:cNvContentPartPr/>
              <p14:nvPr/>
            </p14:nvContentPartPr>
            <p14:xfrm>
              <a:off x="3371884" y="1809488"/>
              <a:ext cx="401760" cy="25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99252E8-D408-4E19-A2AE-6CFB29F0DF4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17932" y="1701488"/>
                <a:ext cx="509304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E208294-3069-4B37-ACCD-51C631514166}"/>
                  </a:ext>
                </a:extLst>
              </p14:cNvPr>
              <p14:cNvContentPartPr/>
              <p14:nvPr/>
            </p14:nvContentPartPr>
            <p14:xfrm>
              <a:off x="3573124" y="1867088"/>
              <a:ext cx="719280" cy="51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E208294-3069-4B37-ACCD-51C63151416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19097" y="1758327"/>
                <a:ext cx="826974" cy="2686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F5A1EFF-D85F-4882-8A8A-BDCCE907EA8C}"/>
                  </a:ext>
                </a:extLst>
              </p14:cNvPr>
              <p14:cNvContentPartPr/>
              <p14:nvPr/>
            </p14:nvContentPartPr>
            <p14:xfrm>
              <a:off x="3606604" y="1826768"/>
              <a:ext cx="634680" cy="626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F5A1EFF-D85F-4882-8A8A-BDCCE907EA8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52573" y="1718768"/>
                <a:ext cx="742381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45A7BE66-B598-4765-B621-F2D48F349BE7}"/>
                  </a:ext>
                </a:extLst>
              </p14:cNvPr>
              <p14:cNvContentPartPr/>
              <p14:nvPr/>
            </p14:nvContentPartPr>
            <p14:xfrm>
              <a:off x="3591124" y="1844408"/>
              <a:ext cx="949320" cy="63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45A7BE66-B598-4765-B621-F2D48F349BE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37124" y="1736408"/>
                <a:ext cx="105696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EB0CCD4-CCC7-4A21-BEE8-68CA37CD1815}"/>
                  </a:ext>
                </a:extLst>
              </p14:cNvPr>
              <p14:cNvContentPartPr/>
              <p14:nvPr/>
            </p14:nvContentPartPr>
            <p14:xfrm>
              <a:off x="3876964" y="1699688"/>
              <a:ext cx="857880" cy="2624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EB0CCD4-CCC7-4A21-BEE8-68CA37CD181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22964" y="1591836"/>
                <a:ext cx="965520" cy="477785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0FED9A33-7EFF-4EDC-A232-B2350E689780}"/>
              </a:ext>
            </a:extLst>
          </p:cNvPr>
          <p:cNvSpPr/>
          <p:nvPr/>
        </p:nvSpPr>
        <p:spPr>
          <a:xfrm>
            <a:off x="3433207" y="1755872"/>
            <a:ext cx="1301637" cy="237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4602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1A243E-D475-46A6-9ACC-11B3C8A74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Straight-Line Speculation (SLS) - mechanics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B539568-B923-492A-B634-891DD049F2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06612" y="1682130"/>
            <a:ext cx="9578775" cy="34937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5DD675F-E4E5-485E-A906-4B8534574234}"/>
              </a:ext>
            </a:extLst>
          </p:cNvPr>
          <p:cNvSpPr/>
          <p:nvPr/>
        </p:nvSpPr>
        <p:spPr>
          <a:xfrm>
            <a:off x="3622431" y="2828611"/>
            <a:ext cx="939521" cy="8139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F0C29D7-3606-45D4-A99F-96BA0642D991}"/>
              </a:ext>
            </a:extLst>
          </p:cNvPr>
          <p:cNvGrpSpPr/>
          <p:nvPr/>
        </p:nvGrpSpPr>
        <p:grpSpPr>
          <a:xfrm>
            <a:off x="3401367" y="1718268"/>
            <a:ext cx="1371600" cy="316523"/>
            <a:chOff x="3401367" y="1718268"/>
            <a:chExt cx="1371600" cy="31652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BC2DFBD-50A9-4D89-A409-94F04DB37289}"/>
                </a:ext>
              </a:extLst>
            </p:cNvPr>
            <p:cNvSpPr/>
            <p:nvPr/>
          </p:nvSpPr>
          <p:spPr>
            <a:xfrm>
              <a:off x="3401367" y="1718268"/>
              <a:ext cx="1371600" cy="31652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89ABAF4-951A-4493-BA08-573F9142FC2F}"/>
                </a:ext>
              </a:extLst>
            </p:cNvPr>
            <p:cNvSpPr/>
            <p:nvPr/>
          </p:nvSpPr>
          <p:spPr>
            <a:xfrm>
              <a:off x="3478086" y="1778312"/>
              <a:ext cx="1234159" cy="1907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Branch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80042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1A243E-D475-46A6-9ACC-11B3C8A74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Straight-Line Speculation (SLS) - mechanics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B539568-B923-492A-B634-891DD049F2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06612" y="1682130"/>
            <a:ext cx="9578775" cy="349373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BC2DFBD-50A9-4D89-A409-94F04DB37289}"/>
              </a:ext>
            </a:extLst>
          </p:cNvPr>
          <p:cNvSpPr/>
          <p:nvPr/>
        </p:nvSpPr>
        <p:spPr>
          <a:xfrm>
            <a:off x="3401367" y="1718268"/>
            <a:ext cx="1371600" cy="3165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DD675F-E4E5-485E-A906-4B8534574234}"/>
              </a:ext>
            </a:extLst>
          </p:cNvPr>
          <p:cNvSpPr/>
          <p:nvPr/>
        </p:nvSpPr>
        <p:spPr>
          <a:xfrm>
            <a:off x="3622431" y="2828611"/>
            <a:ext cx="939521" cy="8139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74C0930-71D6-4A26-9D03-C9B19D4F1E3C}"/>
              </a:ext>
            </a:extLst>
          </p:cNvPr>
          <p:cNvCxnSpPr/>
          <p:nvPr/>
        </p:nvCxnSpPr>
        <p:spPr>
          <a:xfrm flipH="1">
            <a:off x="1306612" y="1879041"/>
            <a:ext cx="19795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E69FBF6-3056-4C3F-B5B5-99C8ABD33DC1}"/>
              </a:ext>
            </a:extLst>
          </p:cNvPr>
          <p:cNvSpPr txBox="1"/>
          <p:nvPr/>
        </p:nvSpPr>
        <p:spPr>
          <a:xfrm>
            <a:off x="1452923" y="1528241"/>
            <a:ext cx="1802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Branch Target Buffer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FF343B2-5229-456B-9717-A1B2988C629E}"/>
              </a:ext>
            </a:extLst>
          </p:cNvPr>
          <p:cNvGrpSpPr/>
          <p:nvPr/>
        </p:nvGrpSpPr>
        <p:grpSpPr>
          <a:xfrm>
            <a:off x="3401367" y="1718268"/>
            <a:ext cx="1371600" cy="316523"/>
            <a:chOff x="3401367" y="1718268"/>
            <a:chExt cx="1371600" cy="31652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C961BC5-0CFE-4459-A6C5-97B15D8CD110}"/>
                </a:ext>
              </a:extLst>
            </p:cNvPr>
            <p:cNvSpPr/>
            <p:nvPr/>
          </p:nvSpPr>
          <p:spPr>
            <a:xfrm>
              <a:off x="3401367" y="1718268"/>
              <a:ext cx="1371600" cy="31652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BF95F7A-CAB4-4690-978C-AA9B2F8380DE}"/>
                </a:ext>
              </a:extLst>
            </p:cNvPr>
            <p:cNvSpPr/>
            <p:nvPr/>
          </p:nvSpPr>
          <p:spPr>
            <a:xfrm>
              <a:off x="3478086" y="1778312"/>
              <a:ext cx="1234159" cy="19073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Branch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66497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1A243E-D475-46A6-9ACC-11B3C8A74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Straight-Line Speculation (SLS) - mechanics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B539568-B923-492A-B634-891DD049F20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306800" y="1682130"/>
            <a:ext cx="9578144" cy="34956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F0B6D6C-10A1-430A-819C-B819A1B6624D}"/>
              </a:ext>
            </a:extLst>
          </p:cNvPr>
          <p:cNvSpPr/>
          <p:nvPr/>
        </p:nvSpPr>
        <p:spPr>
          <a:xfrm>
            <a:off x="1660507" y="1795142"/>
            <a:ext cx="1705384" cy="1963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Jump target address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203F80-C9C9-4851-A05E-C9ABAC665037}"/>
              </a:ext>
            </a:extLst>
          </p:cNvPr>
          <p:cNvSpPr txBox="1"/>
          <p:nvPr/>
        </p:nvSpPr>
        <p:spPr>
          <a:xfrm>
            <a:off x="5048276" y="6187627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Predicted correctly</a:t>
            </a:r>
          </a:p>
        </p:txBody>
      </p:sp>
    </p:spTree>
    <p:extLst>
      <p:ext uri="{BB962C8B-B14F-4D97-AF65-F5344CB8AC3E}">
        <p14:creationId xmlns:p14="http://schemas.microsoft.com/office/powerpoint/2010/main" val="153786246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1A243E-D475-46A6-9ACC-11B3C8A74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Straight-Line Speculation (SLS) - mechanics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B539568-B923-492A-B634-891DD049F20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306199" y="1682129"/>
            <a:ext cx="9579600" cy="3495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C3BCE8-4CBB-470B-9A9F-A08E9965703C}"/>
              </a:ext>
            </a:extLst>
          </p:cNvPr>
          <p:cNvSpPr txBox="1"/>
          <p:nvPr/>
        </p:nvSpPr>
        <p:spPr>
          <a:xfrm>
            <a:off x="5349641" y="6187627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Mispredicted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41183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1A243E-D475-46A6-9ACC-11B3C8A74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Straight-Line Speculation (SLS) - mechanics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B539568-B923-492A-B634-891DD049F20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306800" y="1682130"/>
            <a:ext cx="9579600" cy="34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177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1A243E-D475-46A6-9ACC-11B3C8A74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Straight-Line Speculation (SLS) - mechanics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B539568-B923-492A-B634-891DD049F20E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306799" y="1679579"/>
            <a:ext cx="9579600" cy="472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63931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1A243E-D475-46A6-9ACC-11B3C8A74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Straight-Line Speculation (SLS) - mechanics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B539568-B923-492A-B634-891DD049F20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306799" y="1679579"/>
            <a:ext cx="9579600" cy="47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25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D0C225-92A8-4BEA-A887-364A28D87D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AMD Zen2 microarchitecture</a:t>
            </a:r>
          </a:p>
          <a:p>
            <a:pPr lvl="1"/>
            <a:r>
              <a:rPr lang="en-US" dirty="0"/>
              <a:t>Frontend</a:t>
            </a:r>
          </a:p>
          <a:p>
            <a:pPr lvl="2"/>
            <a:r>
              <a:rPr lang="en-US" dirty="0"/>
              <a:t>Fetch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F41962-8330-4F4A-B674-9ED3F6042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Microarchitecture - overview</a:t>
            </a:r>
          </a:p>
        </p:txBody>
      </p:sp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3F010468-314A-4EA5-ABD5-7573614DBB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3" t="1472" r="3485" b="52041"/>
          <a:stretch/>
        </p:blipFill>
        <p:spPr>
          <a:xfrm>
            <a:off x="4781085" y="1100438"/>
            <a:ext cx="5883175" cy="54013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089DDF-1AC9-483E-BC8D-0917A3C6C13D}"/>
              </a:ext>
            </a:extLst>
          </p:cNvPr>
          <p:cNvSpPr txBox="1"/>
          <p:nvPr/>
        </p:nvSpPr>
        <p:spPr>
          <a:xfrm>
            <a:off x="10664260" y="6501777"/>
            <a:ext cx="1527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dirty="0">
                <a:hlinkClick r:id="rId3"/>
              </a:rPr>
              <a:t>en.wikichip.org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0408298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1A243E-D475-46A6-9ACC-11B3C8A74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Straight-Line Speculation (SLS) - mechanics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B539568-B923-492A-B634-891DD049F20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306800" y="1679579"/>
            <a:ext cx="9579600" cy="472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4396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14FD5F-79DF-4697-9BEB-0851C0181B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If there is no entry in the BTB (or Return Address Stack (RAS) for RET instructions)</a:t>
            </a:r>
          </a:p>
          <a:p>
            <a:pPr lvl="1"/>
            <a:r>
              <a:rPr lang="en-US" dirty="0"/>
              <a:t>the branch will be </a:t>
            </a:r>
            <a:r>
              <a:rPr lang="en-US" dirty="0" err="1"/>
              <a:t>mispredicted</a:t>
            </a:r>
            <a:r>
              <a:rPr lang="en-US" dirty="0"/>
              <a:t> and SLS might occur</a:t>
            </a:r>
          </a:p>
          <a:p>
            <a:pPr lvl="2"/>
            <a:r>
              <a:rPr lang="en-US" b="1" dirty="0"/>
              <a:t>Any branch type!</a:t>
            </a:r>
          </a:p>
          <a:p>
            <a:endParaRPr lang="en-US" dirty="0"/>
          </a:p>
          <a:p>
            <a:r>
              <a:rPr lang="en-US" dirty="0"/>
              <a:t>What does it mean?</a:t>
            </a:r>
          </a:p>
          <a:p>
            <a:pPr lvl="1"/>
            <a:r>
              <a:rPr lang="en-US" dirty="0"/>
              <a:t>we can easily and almost 100% reliably make affected AMD CPUs </a:t>
            </a:r>
            <a:r>
              <a:rPr lang="en-US" dirty="0" err="1"/>
              <a:t>mispredict</a:t>
            </a:r>
            <a:r>
              <a:rPr lang="en-US" dirty="0"/>
              <a:t> </a:t>
            </a:r>
            <a:r>
              <a:rPr lang="en-US" b="1" dirty="0"/>
              <a:t>any </a:t>
            </a:r>
            <a:r>
              <a:rPr lang="en-US" dirty="0"/>
              <a:t>branch …</a:t>
            </a:r>
          </a:p>
          <a:p>
            <a:pPr lvl="2"/>
            <a:r>
              <a:rPr lang="en-US" dirty="0"/>
              <a:t>Direct or indirect</a:t>
            </a:r>
          </a:p>
          <a:p>
            <a:pPr lvl="2"/>
            <a:r>
              <a:rPr lang="en-US" dirty="0"/>
              <a:t>Conditional or unconditional</a:t>
            </a:r>
          </a:p>
          <a:p>
            <a:pPr lvl="1"/>
            <a:r>
              <a:rPr lang="en-US" dirty="0"/>
              <a:t>… and trigger SLS past it.</a:t>
            </a:r>
          </a:p>
          <a:p>
            <a:r>
              <a:rPr lang="en-US" dirty="0"/>
              <a:t>How?</a:t>
            </a:r>
          </a:p>
          <a:p>
            <a:pPr lvl="1"/>
            <a:r>
              <a:rPr lang="en-US" dirty="0"/>
              <a:t>We need to make sure the corresponding BTB entry is not present</a:t>
            </a:r>
          </a:p>
          <a:p>
            <a:pPr lvl="1"/>
            <a:r>
              <a:rPr lang="en-US" dirty="0"/>
              <a:t>Simplest way: flushing entire BTB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164BDA-734C-4B97-ABAB-1ACA765CE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CVE-2021-26341 - Direct unconditional branch SLS</a:t>
            </a:r>
          </a:p>
        </p:txBody>
      </p:sp>
    </p:spTree>
    <p:extLst>
      <p:ext uri="{BB962C8B-B14F-4D97-AF65-F5344CB8AC3E}">
        <p14:creationId xmlns:p14="http://schemas.microsoft.com/office/powerpoint/2010/main" val="189931099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D3D4D-B970-4C76-AF2F-74E294D23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CVE-2021-26341 - Direct unconditional branch SLS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B67F70-FEB5-4686-AA08-3F24920D92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Flushing entire BTB</a:t>
            </a:r>
          </a:p>
          <a:p>
            <a:pPr lvl="1"/>
            <a:r>
              <a:rPr lang="en-US" dirty="0"/>
              <a:t>Execute a large enough number of the consecutive branches</a:t>
            </a:r>
          </a:p>
          <a:p>
            <a:pPr lvl="1"/>
            <a:r>
              <a:rPr lang="en-US" dirty="0"/>
              <a:t>Each will take at least one entry in the BTB</a:t>
            </a:r>
          </a:p>
          <a:p>
            <a:pPr lvl="1"/>
            <a:r>
              <a:rPr lang="en-US" dirty="0"/>
              <a:t>BTB entries can hold up to two branches within the same 64-byte instruction block</a:t>
            </a:r>
          </a:p>
          <a:p>
            <a:pPr lvl="2"/>
            <a:r>
              <a:rPr lang="en-US" dirty="0"/>
              <a:t>Provided the first branch is a conditional branch</a:t>
            </a:r>
          </a:p>
          <a:p>
            <a:pPr lvl="1"/>
            <a:endParaRPr lang="en-US" dirty="0"/>
          </a:p>
          <a:p>
            <a:r>
              <a:rPr lang="en-US" dirty="0"/>
              <a:t>Solution</a:t>
            </a:r>
          </a:p>
          <a:p>
            <a:pPr lvl="1"/>
            <a:r>
              <a:rPr lang="en-US" dirty="0"/>
              <a:t>Place two unconditional branches within a single cache-line</a:t>
            </a:r>
          </a:p>
          <a:p>
            <a:pPr lvl="2"/>
            <a:r>
              <a:rPr lang="en-US" dirty="0"/>
              <a:t>Upon execution at least one entry of the BTB will be taken</a:t>
            </a:r>
          </a:p>
          <a:p>
            <a:pPr lvl="1"/>
            <a:r>
              <a:rPr lang="en-US" dirty="0"/>
              <a:t>Repeat this code construct a NUMBER of times</a:t>
            </a:r>
          </a:p>
          <a:p>
            <a:pPr lvl="2"/>
            <a:r>
              <a:rPr lang="en-US" dirty="0"/>
              <a:t>Entire BTB overwritten if the NUMBER is equal to or greater than the number of entries of the given BTB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DA088B-9797-407B-851A-D84FA30F65A6}"/>
              </a:ext>
            </a:extLst>
          </p:cNvPr>
          <p:cNvSpPr txBox="1"/>
          <p:nvPr/>
        </p:nvSpPr>
        <p:spPr>
          <a:xfrm>
            <a:off x="6096000" y="1756374"/>
            <a:ext cx="604364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solidFill>
                  <a:srgbClr val="1F7199"/>
                </a:solidFill>
                <a:effectLst/>
                <a:latin typeface="Courier New" panose="02070309020205020404" pitchFamily="49" charset="0"/>
              </a:rPr>
              <a:t>.macro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600" b="0" i="0" dirty="0" err="1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flush_btb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NUMBER</a:t>
            </a:r>
          </a:p>
          <a:p>
            <a:r>
              <a:rPr lang="en-US" sz="1600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	; start at a cache-line size aligned address</a:t>
            </a:r>
            <a:endParaRPr lang="en-US" sz="1600" b="0" i="0" dirty="0">
              <a:solidFill>
                <a:srgbClr val="444444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600" b="0" i="0" dirty="0">
                <a:solidFill>
                  <a:srgbClr val="1F7199"/>
                </a:solidFill>
                <a:effectLst/>
                <a:latin typeface="Courier New" panose="02070309020205020404" pitchFamily="49" charset="0"/>
              </a:rPr>
              <a:t>	.align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600" b="0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64</a:t>
            </a:r>
            <a:endParaRPr lang="en-US" sz="1600" b="0" i="0" dirty="0">
              <a:solidFill>
                <a:srgbClr val="888888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6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	</a:t>
            </a:r>
            <a:r>
              <a:rPr lang="en-US" sz="1600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; repeat the code between .</a:t>
            </a:r>
            <a:r>
              <a:rPr lang="en-US" sz="1600" b="0" i="0" dirty="0" err="1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rept</a:t>
            </a:r>
            <a:r>
              <a:rPr lang="en-US" sz="1600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 and .</a:t>
            </a:r>
            <a:r>
              <a:rPr lang="en-US" sz="1600" b="0" i="0" dirty="0" err="1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endr</a:t>
            </a:r>
            <a:r>
              <a:rPr lang="en-US" sz="1600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 </a:t>
            </a:r>
          </a:p>
          <a:p>
            <a:r>
              <a:rPr lang="en-US" sz="1600" dirty="0">
                <a:solidFill>
                  <a:srgbClr val="888888"/>
                </a:solidFill>
                <a:latin typeface="Courier New" panose="02070309020205020404" pitchFamily="49" charset="0"/>
              </a:rPr>
              <a:t>	; </a:t>
            </a:r>
            <a:r>
              <a:rPr lang="en-US" sz="1600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directives a NUMBER of times</a:t>
            </a:r>
            <a:endParaRPr lang="en-US" sz="1600" b="0" i="0" dirty="0">
              <a:solidFill>
                <a:srgbClr val="1F7199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600" b="0" i="0" dirty="0">
                <a:solidFill>
                  <a:srgbClr val="1F7199"/>
                </a:solidFill>
                <a:effectLst/>
                <a:latin typeface="Courier New" panose="02070309020205020404" pitchFamily="49" charset="0"/>
              </a:rPr>
              <a:t>	.</a:t>
            </a:r>
            <a:r>
              <a:rPr lang="en-US" sz="1600" b="0" i="0" dirty="0" err="1">
                <a:solidFill>
                  <a:srgbClr val="1F7199"/>
                </a:solidFill>
                <a:effectLst/>
                <a:latin typeface="Courier New" panose="02070309020205020404" pitchFamily="49" charset="0"/>
              </a:rPr>
              <a:t>rept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\NUMBER</a:t>
            </a:r>
          </a:p>
          <a:p>
            <a:r>
              <a:rPr lang="en-US" sz="1600" b="1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		</a:t>
            </a:r>
            <a:r>
              <a:rPr lang="en-US" sz="1600" b="1" i="0" dirty="0" err="1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jmp</a:t>
            </a:r>
            <a:r>
              <a:rPr lang="en-US" sz="1600" b="1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600" b="0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f   </a:t>
            </a:r>
            <a:r>
              <a:rPr lang="en-US" sz="1600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; first unconditional jump</a:t>
            </a:r>
          </a:p>
          <a:p>
            <a:r>
              <a:rPr lang="en-US" sz="16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		.</a:t>
            </a:r>
            <a:r>
              <a:rPr lang="en-US" sz="1600" b="0" i="0" dirty="0" err="1">
                <a:solidFill>
                  <a:srgbClr val="1F7199"/>
                </a:solidFill>
                <a:effectLst/>
                <a:latin typeface="Courier New" panose="02070309020205020404" pitchFamily="49" charset="0"/>
              </a:rPr>
              <a:t>rept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600" b="0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30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600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; half-cache-line-size padding</a:t>
            </a:r>
          </a:p>
          <a:p>
            <a:r>
              <a:rPr lang="en-US" sz="1600" b="1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			</a:t>
            </a:r>
            <a:r>
              <a:rPr lang="en-US" sz="1600" b="1" i="0" dirty="0" err="1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nop</a:t>
            </a:r>
            <a:endParaRPr lang="en-US" sz="1600" b="1" i="0" dirty="0">
              <a:solidFill>
                <a:srgbClr val="444444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600" b="0" i="0" dirty="0">
                <a:solidFill>
                  <a:srgbClr val="1F7199"/>
                </a:solidFill>
                <a:effectLst/>
                <a:latin typeface="Courier New" panose="02070309020205020404" pitchFamily="49" charset="0"/>
              </a:rPr>
              <a:t>		.</a:t>
            </a:r>
            <a:r>
              <a:rPr lang="en-US" sz="1600" b="0" i="0" dirty="0" err="1">
                <a:solidFill>
                  <a:srgbClr val="1F7199"/>
                </a:solidFill>
                <a:effectLst/>
                <a:latin typeface="Courier New" panose="02070309020205020404" pitchFamily="49" charset="0"/>
              </a:rPr>
              <a:t>endr</a:t>
            </a:r>
            <a:endParaRPr lang="en-US" sz="1600" b="0" i="0" dirty="0">
              <a:solidFill>
                <a:srgbClr val="1F7199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600" b="0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1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: 		</a:t>
            </a:r>
            <a:r>
              <a:rPr lang="en-US" sz="1600" b="1" i="0" dirty="0" err="1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jmp</a:t>
            </a:r>
            <a:r>
              <a:rPr lang="en-US" sz="1600" b="1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600" b="0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f   </a:t>
            </a:r>
            <a:r>
              <a:rPr lang="en-US" sz="1600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; second unconditional jump</a:t>
            </a:r>
          </a:p>
          <a:p>
            <a:r>
              <a:rPr lang="en-US" sz="1600" b="0" i="0" dirty="0">
                <a:solidFill>
                  <a:srgbClr val="1F7199"/>
                </a:solidFill>
                <a:effectLst/>
                <a:latin typeface="Courier New" panose="02070309020205020404" pitchFamily="49" charset="0"/>
              </a:rPr>
              <a:t>		.</a:t>
            </a:r>
            <a:r>
              <a:rPr lang="en-US" sz="1600" b="0" i="0" dirty="0" err="1">
                <a:solidFill>
                  <a:srgbClr val="1F7199"/>
                </a:solidFill>
                <a:effectLst/>
                <a:latin typeface="Courier New" panose="02070309020205020404" pitchFamily="49" charset="0"/>
              </a:rPr>
              <a:t>rept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600" b="0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29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sz="1600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; full cache-line-size padding</a:t>
            </a:r>
          </a:p>
          <a:p>
            <a:r>
              <a:rPr lang="en-US" sz="1600" b="1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			</a:t>
            </a:r>
            <a:r>
              <a:rPr lang="en-US" sz="1600" b="1" i="0" dirty="0" err="1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nop</a:t>
            </a:r>
            <a:endParaRPr lang="en-US" sz="1600" b="1" i="0" dirty="0">
              <a:solidFill>
                <a:srgbClr val="444444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600" b="0" i="0" dirty="0">
                <a:solidFill>
                  <a:srgbClr val="1F7199"/>
                </a:solidFill>
                <a:effectLst/>
                <a:latin typeface="Courier New" panose="02070309020205020404" pitchFamily="49" charset="0"/>
              </a:rPr>
              <a:t>		.</a:t>
            </a:r>
            <a:r>
              <a:rPr lang="en-US" sz="1600" b="0" i="0" dirty="0" err="1">
                <a:solidFill>
                  <a:srgbClr val="1F7199"/>
                </a:solidFill>
                <a:effectLst/>
                <a:latin typeface="Courier New" panose="02070309020205020404" pitchFamily="49" charset="0"/>
              </a:rPr>
              <a:t>endr</a:t>
            </a:r>
            <a:endParaRPr lang="en-US" sz="1600" b="0" i="0" dirty="0">
              <a:solidFill>
                <a:srgbClr val="1F7199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600" b="0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lang="en-US" sz="1600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:		</a:t>
            </a:r>
            <a:r>
              <a:rPr lang="en-US" sz="1600" b="1" i="0" dirty="0" err="1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nop</a:t>
            </a:r>
            <a:endParaRPr lang="en-US" sz="1600" b="1" i="0" dirty="0">
              <a:solidFill>
                <a:srgbClr val="444444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600" b="0" i="0" dirty="0">
                <a:solidFill>
                  <a:srgbClr val="1F7199"/>
                </a:solidFill>
                <a:effectLst/>
                <a:latin typeface="Courier New" panose="02070309020205020404" pitchFamily="49" charset="0"/>
              </a:rPr>
              <a:t>	.</a:t>
            </a:r>
            <a:r>
              <a:rPr lang="en-US" sz="1600" b="0" i="0" dirty="0" err="1">
                <a:solidFill>
                  <a:srgbClr val="1F7199"/>
                </a:solidFill>
                <a:effectLst/>
                <a:latin typeface="Courier New" panose="02070309020205020404" pitchFamily="49" charset="0"/>
              </a:rPr>
              <a:t>endr</a:t>
            </a:r>
            <a:endParaRPr lang="en-US" sz="1600" b="0" i="0" dirty="0">
              <a:solidFill>
                <a:srgbClr val="1F7199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sz="1600" b="0" i="0" dirty="0">
                <a:solidFill>
                  <a:srgbClr val="1F7199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lang="en-US" sz="1600" b="0" i="0" dirty="0" err="1">
                <a:solidFill>
                  <a:srgbClr val="1F7199"/>
                </a:solidFill>
                <a:effectLst/>
                <a:latin typeface="Courier New" panose="02070309020205020404" pitchFamily="49" charset="0"/>
              </a:rPr>
              <a:t>endm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3463759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14FD5F-79DF-4697-9BEB-0851C0181B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Speculation window</a:t>
            </a:r>
          </a:p>
          <a:p>
            <a:pPr lvl="1"/>
            <a:r>
              <a:rPr lang="en-US" b="0" i="0" dirty="0">
                <a:solidFill>
                  <a:srgbClr val="828282"/>
                </a:solidFill>
                <a:effectLst/>
                <a:latin typeface="Roboto" panose="02000000000000000000" pitchFamily="2" charset="0"/>
              </a:rPr>
              <a:t>up to 8 simple and short (up to 16 bytes) x86 instructions can be speculatively executed</a:t>
            </a:r>
          </a:p>
          <a:p>
            <a:pPr marL="1212839" lvl="2" indent="-285750"/>
            <a:r>
              <a:rPr lang="en-US" b="0" i="0" dirty="0">
                <a:solidFill>
                  <a:srgbClr val="828282"/>
                </a:solidFill>
                <a:effectLst/>
                <a:latin typeface="Roboto" panose="02000000000000000000" pitchFamily="2" charset="0"/>
              </a:rPr>
              <a:t>in practice: 4-5 short x86 instructions that do not compete for execution units</a:t>
            </a:r>
          </a:p>
          <a:p>
            <a:pPr lvl="1"/>
            <a:r>
              <a:rPr lang="en-US" b="0" i="0" dirty="0">
                <a:solidFill>
                  <a:srgbClr val="828282"/>
                </a:solidFill>
                <a:effectLst/>
                <a:latin typeface="Roboto" panose="02000000000000000000" pitchFamily="2" charset="0"/>
              </a:rPr>
              <a:t>up to 2 memory loads can be executed speculatively</a:t>
            </a:r>
          </a:p>
          <a:p>
            <a:pPr marL="1212839" lvl="2" indent="-285750"/>
            <a:r>
              <a:rPr lang="en-US" b="0" i="0" dirty="0">
                <a:solidFill>
                  <a:srgbClr val="828282"/>
                </a:solidFill>
                <a:effectLst/>
                <a:latin typeface="Roboto" panose="02000000000000000000" pitchFamily="2" charset="0"/>
              </a:rPr>
              <a:t>the loads (even pre-cached) cannot provide data to the following </a:t>
            </a:r>
            <a:r>
              <a:rPr lang="en-US" b="0" i="0" dirty="0" err="1">
                <a:solidFill>
                  <a:srgbClr val="828282"/>
                </a:solidFill>
                <a:effectLst/>
                <a:latin typeface="Roboto" panose="02000000000000000000" pitchFamily="2" charset="0"/>
              </a:rPr>
              <a:t>uops</a:t>
            </a:r>
            <a:r>
              <a:rPr lang="en-US" b="0" i="0" dirty="0">
                <a:solidFill>
                  <a:srgbClr val="828282"/>
                </a:solidFill>
                <a:effectLst/>
                <a:latin typeface="Roboto" panose="02000000000000000000" pitchFamily="2" charset="0"/>
              </a:rPr>
              <a:t> in time</a:t>
            </a:r>
          </a:p>
          <a:p>
            <a:pPr marL="1212839" lvl="2" indent="-285750"/>
            <a:r>
              <a:rPr lang="en-US" b="0" i="0" dirty="0">
                <a:solidFill>
                  <a:srgbClr val="828282"/>
                </a:solidFill>
                <a:effectLst/>
                <a:latin typeface="Roboto" panose="02000000000000000000" pitchFamily="2" charset="0"/>
              </a:rPr>
              <a:t>the loads do get scheduled and can leave traces in cache hierarchy</a:t>
            </a:r>
          </a:p>
          <a:p>
            <a:endParaRPr lang="en-US" dirty="0"/>
          </a:p>
          <a:p>
            <a:r>
              <a:rPr lang="en-US" dirty="0"/>
              <a:t>Limitations</a:t>
            </a:r>
          </a:p>
          <a:p>
            <a:pPr lvl="1"/>
            <a:r>
              <a:rPr lang="en-US" dirty="0">
                <a:solidFill>
                  <a:srgbClr val="828282"/>
                </a:solidFill>
                <a:latin typeface="Roboto" panose="02000000000000000000" pitchFamily="2" charset="0"/>
              </a:rPr>
              <a:t>constructing a full Spectre v1 gadget is not possible with this type of SLS</a:t>
            </a:r>
          </a:p>
          <a:p>
            <a:pPr lvl="1"/>
            <a:r>
              <a:rPr lang="en-US" dirty="0">
                <a:solidFill>
                  <a:srgbClr val="828282"/>
                </a:solidFill>
                <a:latin typeface="Roboto" panose="02000000000000000000" pitchFamily="2" charset="0"/>
              </a:rPr>
              <a:t>Secret data needs to be available in GPR (registers) for the SLS gadget</a:t>
            </a:r>
          </a:p>
          <a:p>
            <a:pPr lvl="1"/>
            <a:r>
              <a:rPr lang="en-US" dirty="0">
                <a:solidFill>
                  <a:srgbClr val="828282"/>
                </a:solidFill>
                <a:latin typeface="Roboto" panose="02000000000000000000" pitchFamily="2" charset="0"/>
              </a:rPr>
              <a:t>or…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164BDA-734C-4B97-ABAB-1ACA765CE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CVE-2021-26341 - Direct unconditional branch SLS</a:t>
            </a:r>
          </a:p>
        </p:txBody>
      </p:sp>
    </p:spTree>
    <p:extLst>
      <p:ext uri="{BB962C8B-B14F-4D97-AF65-F5344CB8AC3E}">
        <p14:creationId xmlns:p14="http://schemas.microsoft.com/office/powerpoint/2010/main" val="331818366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14FD5F-79DF-4697-9BEB-0851C0181B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Store-To-Load-Forwarding (STLF)</a:t>
            </a:r>
          </a:p>
          <a:p>
            <a:pPr lvl="1"/>
            <a:r>
              <a:rPr lang="en-US" dirty="0"/>
              <a:t>Forwarding data of a completed (but not yet retired) stores to the later loads</a:t>
            </a:r>
          </a:p>
          <a:p>
            <a:pPr lvl="2"/>
            <a:r>
              <a:rPr lang="en-US" dirty="0"/>
              <a:t>Stores are buffered in the Store Queue (WAW and WAR dependencies)</a:t>
            </a:r>
          </a:p>
          <a:p>
            <a:pPr lvl="2"/>
            <a:r>
              <a:rPr lang="en-US" dirty="0"/>
              <a:t>Later loads must get fresh data either from the Store Queue (if fresh) or memory</a:t>
            </a:r>
          </a:p>
          <a:p>
            <a:pPr lvl="2"/>
            <a:endParaRPr lang="en-US" dirty="0"/>
          </a:p>
          <a:p>
            <a:r>
              <a:rPr lang="en-US" dirty="0"/>
              <a:t>Memory loads executed under SLS receive data from the earlier stores to the same address</a:t>
            </a:r>
          </a:p>
          <a:p>
            <a:pPr lvl="1"/>
            <a:r>
              <a:rPr lang="en-US" dirty="0"/>
              <a:t>STLF enables speculative loads under SLS to execute fast</a:t>
            </a:r>
          </a:p>
          <a:p>
            <a:pPr lvl="1"/>
            <a:r>
              <a:rPr lang="en-US" dirty="0"/>
              <a:t>Such loads do provide data to their dependent </a:t>
            </a:r>
            <a:r>
              <a:rPr lang="en-US" dirty="0" err="1"/>
              <a:t>uops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STLF requirements</a:t>
            </a:r>
          </a:p>
          <a:p>
            <a:pPr lvl="1"/>
            <a:r>
              <a:rPr lang="en-US" dirty="0"/>
              <a:t>Earlier store contains all the load’s bytes (cannot load more)</a:t>
            </a:r>
          </a:p>
          <a:p>
            <a:pPr lvl="1"/>
            <a:r>
              <a:rPr lang="en-US" dirty="0"/>
              <a:t>CPU uses address bits 11:0 to determine STLF eligibility</a:t>
            </a:r>
          </a:p>
          <a:p>
            <a:pPr lvl="1"/>
            <a:r>
              <a:rPr lang="en-US" dirty="0"/>
              <a:t>Same address space and ideally same registers, closely grouped together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164BDA-734C-4B97-ABAB-1ACA765CE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CVE-2021-26341 - Direct unconditional branch SLS</a:t>
            </a:r>
          </a:p>
        </p:txBody>
      </p:sp>
    </p:spTree>
    <p:extLst>
      <p:ext uri="{BB962C8B-B14F-4D97-AF65-F5344CB8AC3E}">
        <p14:creationId xmlns:p14="http://schemas.microsoft.com/office/powerpoint/2010/main" val="222505830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14FD5F-79DF-4697-9BEB-0851C0181B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SLS gadget example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164BDA-734C-4B97-ABAB-1ACA765CE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CVE-2021-26341 - Direct unconditional branch SLS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166F42-8639-4F4A-99F5-6BD832F97F65}"/>
              </a:ext>
            </a:extLst>
          </p:cNvPr>
          <p:cNvSpPr txBox="1"/>
          <p:nvPr/>
        </p:nvSpPr>
        <p:spPr>
          <a:xfrm>
            <a:off x="1256601" y="2170746"/>
            <a:ext cx="674299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1" i="0" dirty="0" err="1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asm</a:t>
            </a:r>
            <a:r>
              <a:rPr lang="en-US" b="0" i="0" dirty="0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i="0" dirty="0" err="1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goto</a:t>
            </a:r>
            <a:r>
              <a:rPr lang="en-US" b="0" i="0" dirty="0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 (</a:t>
            </a:r>
            <a:endParaRPr lang="en-US" dirty="0">
              <a:solidFill>
                <a:srgbClr val="444444"/>
              </a:solidFill>
              <a:latin typeface="Courier New" panose="02070309020205020404" pitchFamily="49" charset="0"/>
            </a:endParaRPr>
          </a:p>
          <a:p>
            <a:r>
              <a:rPr lang="en-US" b="0" i="0" dirty="0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	 "mov $0x4141414141414141, %%</a:t>
            </a:r>
            <a:r>
              <a:rPr lang="en-US" b="0" i="0" dirty="0" err="1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rbx</a:t>
            </a:r>
            <a:r>
              <a:rPr lang="en-US" b="0" i="0" dirty="0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\n“</a:t>
            </a:r>
            <a:endParaRPr lang="en-US" dirty="0">
              <a:solidFill>
                <a:srgbClr val="444444"/>
              </a:solidFill>
              <a:latin typeface="Courier New" panose="02070309020205020404" pitchFamily="49" charset="0"/>
            </a:endParaRPr>
          </a:p>
          <a:p>
            <a:r>
              <a:rPr lang="en-US" b="0" i="0" dirty="0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	 "mov %%</a:t>
            </a:r>
            <a:r>
              <a:rPr lang="en-US" b="0" i="0" dirty="0" err="1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rbx</a:t>
            </a:r>
            <a:r>
              <a:rPr lang="en-US" b="0" i="0" dirty="0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, (%0)\n“</a:t>
            </a:r>
            <a:endParaRPr lang="en-US" dirty="0">
              <a:solidFill>
                <a:srgbClr val="444444"/>
              </a:solidFill>
              <a:latin typeface="Courier New" panose="02070309020205020404" pitchFamily="49" charset="0"/>
            </a:endParaRPr>
          </a:p>
          <a:p>
            <a:r>
              <a:rPr lang="en-US" b="0" i="0" dirty="0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	 "</a:t>
            </a:r>
            <a:r>
              <a:rPr lang="en-US" b="0" i="0" dirty="0" err="1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sfence</a:t>
            </a:r>
            <a:r>
              <a:rPr lang="en-US" b="0" i="0" dirty="0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\n“</a:t>
            </a:r>
            <a:endParaRPr lang="en-US" dirty="0">
              <a:solidFill>
                <a:srgbClr val="444444"/>
              </a:solidFill>
              <a:latin typeface="Courier New" panose="02070309020205020404" pitchFamily="49" charset="0"/>
            </a:endParaRPr>
          </a:p>
          <a:p>
            <a:r>
              <a:rPr lang="en-US" b="0" i="0" dirty="0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	 "</a:t>
            </a:r>
            <a:r>
              <a:rPr lang="en-US" b="0" i="0" dirty="0" err="1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lfence</a:t>
            </a:r>
            <a:r>
              <a:rPr lang="en-US" b="0" i="0" dirty="0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\n“</a:t>
            </a:r>
            <a:endParaRPr lang="en-US" dirty="0">
              <a:solidFill>
                <a:srgbClr val="444444"/>
              </a:solidFill>
              <a:latin typeface="Courier New" panose="02070309020205020404" pitchFamily="49" charset="0"/>
            </a:endParaRPr>
          </a:p>
          <a:p>
            <a:r>
              <a:rPr lang="en-US" b="0" i="0" dirty="0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	 ".align 64\n“</a:t>
            </a:r>
            <a:endParaRPr lang="en-US" dirty="0">
              <a:solidFill>
                <a:srgbClr val="444444"/>
              </a:solidFill>
              <a:latin typeface="Courier New" panose="02070309020205020404" pitchFamily="49" charset="0"/>
            </a:endParaRPr>
          </a:p>
          <a:p>
            <a:r>
              <a:rPr lang="en-US" b="0" i="0" dirty="0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	 "</a:t>
            </a:r>
            <a:r>
              <a:rPr lang="en-US" b="0" i="0" dirty="0" err="1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jmp</a:t>
            </a:r>
            <a:r>
              <a:rPr lang="en-US" b="0" i="0" dirty="0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 %l[end]\n“</a:t>
            </a:r>
            <a:endParaRPr lang="en-US" dirty="0">
              <a:solidFill>
                <a:srgbClr val="444444"/>
              </a:solidFill>
              <a:latin typeface="Courier New" panose="02070309020205020404" pitchFamily="49" charset="0"/>
            </a:endParaRPr>
          </a:p>
          <a:p>
            <a:r>
              <a:rPr lang="en-US" b="0" i="0" dirty="0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	 "mov (%0), %%</a:t>
            </a:r>
            <a:r>
              <a:rPr lang="en-US" b="0" i="0" dirty="0" err="1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rbx</a:t>
            </a:r>
            <a:r>
              <a:rPr lang="en-US" b="0" i="0" dirty="0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\n“</a:t>
            </a:r>
            <a:endParaRPr lang="en-US" dirty="0">
              <a:solidFill>
                <a:srgbClr val="444444"/>
              </a:solidFill>
              <a:latin typeface="Courier New" panose="02070309020205020404" pitchFamily="49" charset="0"/>
            </a:endParaRPr>
          </a:p>
          <a:p>
            <a:r>
              <a:rPr lang="en-US" b="0" i="0" dirty="0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	 "and %1, %%</a:t>
            </a:r>
            <a:r>
              <a:rPr lang="en-US" b="0" i="0" dirty="0" err="1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rbx</a:t>
            </a:r>
            <a:r>
              <a:rPr lang="en-US" b="0" i="0" dirty="0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\n“</a:t>
            </a:r>
            <a:endParaRPr lang="en-US" dirty="0">
              <a:solidFill>
                <a:srgbClr val="444444"/>
              </a:solidFill>
              <a:latin typeface="Courier New" panose="02070309020205020404" pitchFamily="49" charset="0"/>
            </a:endParaRPr>
          </a:p>
          <a:p>
            <a:r>
              <a:rPr lang="en-US" b="0" i="0" dirty="0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	 "add %2, %%</a:t>
            </a:r>
            <a:r>
              <a:rPr lang="en-US" b="0" i="0" dirty="0" err="1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rbx</a:t>
            </a:r>
            <a:r>
              <a:rPr lang="en-US" b="0" i="0" dirty="0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\n“</a:t>
            </a:r>
            <a:endParaRPr lang="en-US" dirty="0">
              <a:solidFill>
                <a:srgbClr val="444444"/>
              </a:solidFill>
              <a:latin typeface="Courier New" panose="02070309020205020404" pitchFamily="49" charset="0"/>
            </a:endParaRPr>
          </a:p>
          <a:p>
            <a:r>
              <a:rPr lang="en-US" b="0" i="0" dirty="0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	 "mov (%%</a:t>
            </a:r>
            <a:r>
              <a:rPr lang="en-US" b="0" i="0" dirty="0" err="1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rbx</a:t>
            </a:r>
            <a:r>
              <a:rPr lang="en-US" b="0" i="0" dirty="0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), %%</a:t>
            </a:r>
            <a:r>
              <a:rPr lang="en-US" b="0" i="0" dirty="0" err="1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ebx</a:t>
            </a:r>
            <a:r>
              <a:rPr lang="en-US" b="0" i="0" dirty="0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\n“</a:t>
            </a:r>
            <a:endParaRPr lang="en-US" dirty="0">
              <a:solidFill>
                <a:srgbClr val="444444"/>
              </a:solidFill>
              <a:latin typeface="Courier New" panose="02070309020205020404" pitchFamily="49" charset="0"/>
            </a:endParaRPr>
          </a:p>
          <a:p>
            <a:r>
              <a:rPr lang="en-US" b="0" i="0" dirty="0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 :: "r" (&amp;path), "r" (1UL &lt;&lt; </a:t>
            </a:r>
            <a:r>
              <a:rPr lang="en-US" b="0" i="0" dirty="0" err="1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bufsiz</a:t>
            </a:r>
            <a:r>
              <a:rPr lang="en-US" b="0" i="0" dirty="0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), "r" (</a:t>
            </a:r>
            <a:r>
              <a:rPr lang="en-US" b="0" i="0" dirty="0" err="1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buf</a:t>
            </a:r>
            <a:r>
              <a:rPr lang="en-US" b="0" i="0" dirty="0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b="0" i="0" dirty="0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 : "</a:t>
            </a:r>
            <a:r>
              <a:rPr lang="en-US" b="0" i="0" dirty="0" err="1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rbx</a:t>
            </a:r>
            <a:r>
              <a:rPr lang="en-US" b="0" i="0" dirty="0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", "memory“</a:t>
            </a:r>
          </a:p>
          <a:p>
            <a:r>
              <a:rPr lang="en-US" b="0" i="0" dirty="0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 : end);</a:t>
            </a:r>
          </a:p>
          <a:p>
            <a:r>
              <a:rPr lang="en-US" b="0" i="0" dirty="0">
                <a:solidFill>
                  <a:srgbClr val="397300"/>
                </a:solidFill>
                <a:effectLst/>
                <a:latin typeface="Courier New" panose="02070309020205020404" pitchFamily="49" charset="0"/>
              </a:rPr>
              <a:t>end: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76151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383FEC-0803-48C6-9ECE-6BBC0C7F7F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76404"/>
            <a:ext cx="10515600" cy="4847226"/>
          </a:xfrm>
        </p:spPr>
        <p:txBody>
          <a:bodyPr>
            <a:normAutofit/>
          </a:bodyPr>
          <a:lstStyle/>
          <a:p>
            <a:r>
              <a:rPr lang="en-US" dirty="0"/>
              <a:t>Types of SLS</a:t>
            </a:r>
          </a:p>
          <a:p>
            <a:pPr lvl="1"/>
            <a:r>
              <a:rPr lang="en-US" dirty="0"/>
              <a:t>Indirect</a:t>
            </a:r>
          </a:p>
          <a:p>
            <a:pPr lvl="2"/>
            <a:r>
              <a:rPr lang="en-US" dirty="0"/>
              <a:t>Unconditional</a:t>
            </a:r>
          </a:p>
          <a:p>
            <a:pPr lvl="3"/>
            <a:r>
              <a:rPr lang="en-US" dirty="0"/>
              <a:t>Jump and Call</a:t>
            </a:r>
          </a:p>
          <a:p>
            <a:pPr lvl="4"/>
            <a:r>
              <a:rPr lang="en-US" dirty="0"/>
              <a:t>JMP/CALL reg</a:t>
            </a:r>
          </a:p>
          <a:p>
            <a:pPr lvl="4"/>
            <a:r>
              <a:rPr lang="en-US" dirty="0"/>
              <a:t>JMP/CALL [mem]</a:t>
            </a:r>
          </a:p>
          <a:p>
            <a:pPr lvl="3"/>
            <a:r>
              <a:rPr lang="en-US" dirty="0"/>
              <a:t>Function return</a:t>
            </a:r>
          </a:p>
          <a:p>
            <a:pPr lvl="4"/>
            <a:r>
              <a:rPr lang="en-US" dirty="0"/>
              <a:t>RET</a:t>
            </a:r>
          </a:p>
          <a:p>
            <a:pPr lvl="1"/>
            <a:r>
              <a:rPr lang="en-US" dirty="0"/>
              <a:t>Direct</a:t>
            </a:r>
          </a:p>
          <a:p>
            <a:pPr lvl="2"/>
            <a:r>
              <a:rPr lang="en-US" dirty="0"/>
              <a:t>Unconditional</a:t>
            </a:r>
          </a:p>
          <a:p>
            <a:pPr lvl="3"/>
            <a:r>
              <a:rPr lang="en-US" dirty="0"/>
              <a:t>Jump and Call</a:t>
            </a:r>
          </a:p>
          <a:p>
            <a:pPr lvl="4"/>
            <a:r>
              <a:rPr lang="en-US" dirty="0"/>
              <a:t>JMP/CALL $address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1A243E-D475-46A6-9ACC-11B3C8A74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Straight-Line Speculation (SLS)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BDCBDC9-76FF-4143-A2CB-E28A438026A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1707" y="218783"/>
            <a:ext cx="6630293" cy="663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1513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8383FEC-0803-48C6-9ECE-6BBC0C7F7F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62756"/>
            <a:ext cx="10515600" cy="5195244"/>
          </a:xfrm>
        </p:spPr>
        <p:txBody>
          <a:bodyPr>
            <a:normAutofit/>
          </a:bodyPr>
          <a:lstStyle/>
          <a:p>
            <a:r>
              <a:rPr lang="en-US" dirty="0"/>
              <a:t>Types of SLS</a:t>
            </a:r>
          </a:p>
          <a:p>
            <a:pPr lvl="1"/>
            <a:r>
              <a:rPr lang="en-US" dirty="0"/>
              <a:t>Indirect</a:t>
            </a:r>
          </a:p>
          <a:p>
            <a:pPr lvl="2"/>
            <a:r>
              <a:rPr lang="en-US" dirty="0"/>
              <a:t>Unconditional</a:t>
            </a:r>
          </a:p>
          <a:p>
            <a:pPr lvl="3"/>
            <a:r>
              <a:rPr lang="en-US" dirty="0"/>
              <a:t>Jump and Call</a:t>
            </a:r>
          </a:p>
          <a:p>
            <a:pPr lvl="4"/>
            <a:r>
              <a:rPr lang="en-US" dirty="0"/>
              <a:t>JMP/CALL reg</a:t>
            </a:r>
          </a:p>
          <a:p>
            <a:pPr lvl="4"/>
            <a:r>
              <a:rPr lang="en-US" dirty="0"/>
              <a:t>JMP/CALL [mem]</a:t>
            </a:r>
          </a:p>
          <a:p>
            <a:pPr lvl="3"/>
            <a:r>
              <a:rPr lang="en-US" dirty="0"/>
              <a:t>Function return</a:t>
            </a:r>
          </a:p>
          <a:p>
            <a:pPr lvl="4"/>
            <a:r>
              <a:rPr lang="en-US" dirty="0"/>
              <a:t>RET</a:t>
            </a:r>
          </a:p>
          <a:p>
            <a:pPr lvl="1"/>
            <a:r>
              <a:rPr lang="en-US" dirty="0"/>
              <a:t>Direct</a:t>
            </a:r>
          </a:p>
          <a:p>
            <a:pPr lvl="2"/>
            <a:r>
              <a:rPr lang="en-US" dirty="0"/>
              <a:t>Unconditional</a:t>
            </a:r>
          </a:p>
          <a:p>
            <a:pPr lvl="3"/>
            <a:r>
              <a:rPr lang="en-US" dirty="0"/>
              <a:t>Jump and Call</a:t>
            </a:r>
          </a:p>
          <a:p>
            <a:pPr lvl="4"/>
            <a:r>
              <a:rPr lang="en-US" dirty="0"/>
              <a:t>JMP/CALL $address</a:t>
            </a:r>
          </a:p>
          <a:p>
            <a:pPr lvl="2"/>
            <a:r>
              <a:rPr lang="en-US" b="1" dirty="0"/>
              <a:t>What about direct conditional branches?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1A243E-D475-46A6-9ACC-11B3C8A74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Straight-Line Speculation (SLS)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0F7B580-94E6-40E7-A4EC-0AED5182A3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041" y="4132513"/>
            <a:ext cx="35718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95934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83B62F-9910-4CAC-B5C7-5458378C31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Both paths of conditional branches (taken or not taken) are architecturally legitimate</a:t>
            </a:r>
          </a:p>
          <a:p>
            <a:pPr lvl="1"/>
            <a:r>
              <a:rPr lang="en-US" dirty="0"/>
              <a:t>Hence, there is no direct conditional branch SLS</a:t>
            </a:r>
          </a:p>
          <a:p>
            <a:pPr lvl="1"/>
            <a:r>
              <a:rPr lang="en-US" dirty="0"/>
              <a:t>Rather, we speak of a branch fall-through speculation</a:t>
            </a:r>
          </a:p>
          <a:p>
            <a:pPr lvl="1"/>
            <a:endParaRPr lang="en-US" dirty="0"/>
          </a:p>
          <a:p>
            <a:r>
              <a:rPr lang="en-US" dirty="0"/>
              <a:t>If a conditional branch is architecturally taken</a:t>
            </a:r>
          </a:p>
          <a:p>
            <a:pPr lvl="1"/>
            <a:r>
              <a:rPr lang="en-US" dirty="0"/>
              <a:t>It could be speculatively executed as not taken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dirty="0" err="1">
                <a:sym typeface="Wingdings" panose="05000000000000000000" pitchFamily="2" charset="2"/>
              </a:rPr>
              <a:t>mispredicted</a:t>
            </a:r>
            <a:endParaRPr lang="en-US" dirty="0">
              <a:sym typeface="Wingdings" panose="05000000000000000000" pitchFamily="2" charset="2"/>
            </a:endParaRP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/>
              <a:t>Typical Spectre v1 situation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C923A4-2E6D-4A4D-804C-91E30DDDF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Speculation of conditional branches</a:t>
            </a:r>
          </a:p>
        </p:txBody>
      </p:sp>
    </p:spTree>
    <p:extLst>
      <p:ext uri="{BB962C8B-B14F-4D97-AF65-F5344CB8AC3E}">
        <p14:creationId xmlns:p14="http://schemas.microsoft.com/office/powerpoint/2010/main" val="151814995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83B62F-9910-4CAC-B5C7-5458378C31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Spectre v1 and conditional branches relation</a:t>
            </a:r>
          </a:p>
          <a:p>
            <a:r>
              <a:rPr lang="en-US" dirty="0"/>
              <a:t>A common Spectre v1 gadget</a:t>
            </a:r>
          </a:p>
          <a:p>
            <a:pPr lvl="1"/>
            <a:r>
              <a:rPr lang="en-US" dirty="0"/>
              <a:t>Out-of-bound array access</a:t>
            </a:r>
          </a:p>
          <a:p>
            <a:pPr lvl="1"/>
            <a:r>
              <a:rPr lang="en-US" dirty="0"/>
              <a:t>Speculative bypass of a bound check</a:t>
            </a:r>
          </a:p>
          <a:p>
            <a:pPr lvl="1"/>
            <a:r>
              <a:rPr lang="en-US" dirty="0"/>
              <a:t>Bound check memory access latency</a:t>
            </a:r>
          </a:p>
          <a:p>
            <a:r>
              <a:rPr lang="en-US" dirty="0"/>
              <a:t>Most speculation blocking mitigation target “array-based” Spectre v1 gadgets</a:t>
            </a:r>
          </a:p>
          <a:p>
            <a:endParaRPr lang="en-US" dirty="0"/>
          </a:p>
          <a:p>
            <a:r>
              <a:rPr lang="en-US" dirty="0"/>
              <a:t>But, is Spectre v1 really limited to that?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C923A4-2E6D-4A4D-804C-91E30DDDF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Spectre v1: a fall-thru speculation of conditional branches</a:t>
            </a:r>
          </a:p>
        </p:txBody>
      </p:sp>
    </p:spTree>
    <p:extLst>
      <p:ext uri="{BB962C8B-B14F-4D97-AF65-F5344CB8AC3E}">
        <p14:creationId xmlns:p14="http://schemas.microsoft.com/office/powerpoint/2010/main" val="481355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D0C225-92A8-4BEA-A887-364A28D87D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AMD Zen2 microarchitecture</a:t>
            </a:r>
          </a:p>
          <a:p>
            <a:pPr lvl="1"/>
            <a:r>
              <a:rPr lang="en-US" dirty="0"/>
              <a:t>Frontend</a:t>
            </a:r>
          </a:p>
          <a:p>
            <a:pPr lvl="2"/>
            <a:r>
              <a:rPr lang="en-US" dirty="0"/>
              <a:t>Fetch</a:t>
            </a:r>
          </a:p>
          <a:p>
            <a:pPr lvl="2"/>
            <a:r>
              <a:rPr lang="en-US" dirty="0"/>
              <a:t>Decode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F41962-8330-4F4A-B674-9ED3F6042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Microarchitecture - overview</a:t>
            </a:r>
          </a:p>
        </p:txBody>
      </p:sp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3F010468-314A-4EA5-ABD5-7573614DBB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3" t="1472" r="3485" b="52041"/>
          <a:stretch/>
        </p:blipFill>
        <p:spPr>
          <a:xfrm>
            <a:off x="4781085" y="1100438"/>
            <a:ext cx="5883175" cy="54013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089DDF-1AC9-483E-BC8D-0917A3C6C13D}"/>
              </a:ext>
            </a:extLst>
          </p:cNvPr>
          <p:cNvSpPr txBox="1"/>
          <p:nvPr/>
        </p:nvSpPr>
        <p:spPr>
          <a:xfrm>
            <a:off x="10664260" y="6501777"/>
            <a:ext cx="1527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dirty="0">
                <a:hlinkClick r:id="rId3"/>
              </a:rPr>
              <a:t>en.wikichip.org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8748056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83B62F-9910-4CAC-B5C7-5458378C31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Flush BTB to trigger a fall-thru speculation for a conditional branch</a:t>
            </a:r>
          </a:p>
          <a:p>
            <a:pPr lvl="1"/>
            <a:r>
              <a:rPr lang="en-US" dirty="0"/>
              <a:t>No condition evaluation considerations necessary</a:t>
            </a:r>
          </a:p>
          <a:p>
            <a:pPr lvl="1"/>
            <a:r>
              <a:rPr lang="en-US" dirty="0"/>
              <a:t>No memory access (or any other) latency required</a:t>
            </a:r>
          </a:p>
          <a:p>
            <a:pPr lvl="1"/>
            <a:r>
              <a:rPr lang="en-US" dirty="0"/>
              <a:t>Easy to make </a:t>
            </a:r>
            <a:r>
              <a:rPr lang="en-US" b="1" dirty="0"/>
              <a:t>any</a:t>
            </a:r>
            <a:r>
              <a:rPr lang="en-US" dirty="0"/>
              <a:t> conditional branch </a:t>
            </a:r>
            <a:r>
              <a:rPr lang="en-US" dirty="0" err="1"/>
              <a:t>mispredict</a:t>
            </a:r>
            <a:endParaRPr lang="en-US" dirty="0"/>
          </a:p>
          <a:p>
            <a:pPr lvl="2"/>
            <a:r>
              <a:rPr lang="en-US" dirty="0"/>
              <a:t>Even a trivial one</a:t>
            </a:r>
          </a:p>
          <a:p>
            <a:pPr lvl="1"/>
            <a:r>
              <a:rPr lang="en-US" dirty="0"/>
              <a:t>Speculative type confusion</a:t>
            </a:r>
          </a:p>
          <a:p>
            <a:pPr lvl="2"/>
            <a:r>
              <a:rPr lang="en-US" dirty="0"/>
              <a:t>No need for array out-of-bound</a:t>
            </a:r>
          </a:p>
          <a:p>
            <a:pPr lvl="2"/>
            <a:endParaRPr lang="en-US" dirty="0"/>
          </a:p>
          <a:p>
            <a:r>
              <a:rPr lang="en-US" dirty="0"/>
              <a:t>Works also on AMD Zen3!</a:t>
            </a:r>
          </a:p>
          <a:p>
            <a:endParaRPr lang="en-US" dirty="0"/>
          </a:p>
          <a:p>
            <a:r>
              <a:rPr lang="en-US" dirty="0"/>
              <a:t>Neither this nor direct unconditional branch SLS affects Intel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C923A4-2E6D-4A4D-804C-91E30DDDF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Spectre v1: a fall-thru speculation of conditional branches</a:t>
            </a:r>
          </a:p>
        </p:txBody>
      </p:sp>
    </p:spTree>
    <p:extLst>
      <p:ext uri="{BB962C8B-B14F-4D97-AF65-F5344CB8AC3E}">
        <p14:creationId xmlns:p14="http://schemas.microsoft.com/office/powerpoint/2010/main" val="403269221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83B62F-9910-4CAC-B5C7-5458378C31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Gadget example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C923A4-2E6D-4A4D-804C-91E30DDDF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Spectre v1: a fall-thru speculation of conditional branches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A7CCB7-CAE9-404C-834E-FB12BF3A2DB8}"/>
              </a:ext>
            </a:extLst>
          </p:cNvPr>
          <p:cNvSpPr txBox="1"/>
          <p:nvPr/>
        </p:nvSpPr>
        <p:spPr>
          <a:xfrm>
            <a:off x="1206111" y="2278087"/>
            <a:ext cx="10386177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; memory address whose access latency allows to observe the mispredictions</a:t>
            </a:r>
            <a:endParaRPr lang="en-US" b="0" i="0" dirty="0">
              <a:solidFill>
                <a:srgbClr val="88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0</a:t>
            </a:r>
            <a:r>
              <a:rPr lang="en-US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. </a:t>
            </a:r>
            <a:r>
              <a:rPr lang="en-US" b="1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mov</a:t>
            </a:r>
            <a:r>
              <a:rPr lang="en-US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$CACHE_LINE_ADDR, %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rsi</a:t>
            </a:r>
            <a:endParaRPr lang="en-US" b="0" i="0" dirty="0">
              <a:solidFill>
                <a:srgbClr val="444444"/>
              </a:solidFill>
              <a:effectLst/>
              <a:latin typeface="Courier New" panose="02070309020205020404" pitchFamily="49" charset="0"/>
            </a:endParaRPr>
          </a:p>
          <a:p>
            <a:endParaRPr lang="en-US" b="0" i="0" dirty="0">
              <a:solidFill>
                <a:srgbClr val="444444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; </a:t>
            </a:r>
            <a:r>
              <a:rPr lang="en-US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flush the cache line out of cache hierarchy to get a c</a:t>
            </a:r>
            <a:r>
              <a:rPr lang="en-US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lean state</a:t>
            </a:r>
            <a:endParaRPr lang="en-US" dirty="0">
              <a:solidFill>
                <a:srgbClr val="888888"/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</a:rPr>
              <a:t>1</a:t>
            </a:r>
            <a:r>
              <a:rPr lang="en-US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. </a:t>
            </a:r>
            <a:r>
              <a:rPr lang="en-US" b="1" i="0" dirty="0" err="1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clflush</a:t>
            </a:r>
            <a:r>
              <a:rPr lang="en-US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(%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rsi</a:t>
            </a:r>
            <a:r>
              <a:rPr lang="en-US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)</a:t>
            </a:r>
          </a:p>
          <a:p>
            <a:r>
              <a:rPr lang="en-US" b="0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2.</a:t>
            </a:r>
            <a:r>
              <a:rPr lang="en-US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1" i="0" dirty="0" err="1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mfence</a:t>
            </a:r>
            <a:endParaRPr lang="en-US" b="1" i="0" dirty="0">
              <a:solidFill>
                <a:srgbClr val="444444"/>
              </a:solidFill>
              <a:effectLst/>
              <a:latin typeface="Courier New" panose="02070309020205020404" pitchFamily="49" charset="0"/>
            </a:endParaRPr>
          </a:p>
          <a:p>
            <a:endParaRPr lang="en-US" b="0" i="0" dirty="0">
              <a:solidFill>
                <a:srgbClr val="88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</a:rPr>
              <a:t>3</a:t>
            </a:r>
            <a:r>
              <a:rPr lang="en-US" b="0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lang="en-US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1" i="0" dirty="0" err="1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xor</a:t>
            </a:r>
            <a:r>
              <a:rPr lang="en-US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%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rdi</a:t>
            </a:r>
            <a:r>
              <a:rPr lang="en-US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, %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rdi</a:t>
            </a:r>
            <a:r>
              <a:rPr lang="en-US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; </a:t>
            </a:r>
            <a:r>
              <a:rPr lang="en-US" b="1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set</a:t>
            </a:r>
            <a:r>
              <a:rPr lang="en-US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 ZF=1</a:t>
            </a:r>
          </a:p>
          <a:p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</a:rPr>
              <a:t>4</a:t>
            </a:r>
            <a:r>
              <a:rPr lang="en-US" b="0" i="0" dirty="0">
                <a:solidFill>
                  <a:srgbClr val="880000"/>
                </a:solidFill>
                <a:effectLst/>
                <a:latin typeface="Courier New" panose="02070309020205020404" pitchFamily="49" charset="0"/>
              </a:rPr>
              <a:t>.</a:t>
            </a:r>
            <a:r>
              <a:rPr lang="en-US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1" i="0" dirty="0" err="1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jz</a:t>
            </a:r>
            <a:r>
              <a:rPr lang="en-US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END_LABEL   </a:t>
            </a:r>
            <a:r>
              <a:rPr lang="en-US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; if ZF==1 </a:t>
            </a:r>
            <a:r>
              <a:rPr lang="en-US" b="0" i="0" dirty="0" err="1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goto</a:t>
            </a:r>
            <a:r>
              <a:rPr lang="en-US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 END_LABEL</a:t>
            </a:r>
          </a:p>
          <a:p>
            <a:endParaRPr lang="en-US" b="0" i="0" dirty="0">
              <a:solidFill>
                <a:srgbClr val="888888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; memory </a:t>
            </a:r>
            <a:r>
              <a:rPr lang="en-US" b="1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load</a:t>
            </a:r>
            <a:r>
              <a:rPr lang="en-US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lang="en-US" b="1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to</a:t>
            </a:r>
            <a:r>
              <a:rPr lang="en-US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 the flushed </a:t>
            </a:r>
            <a:r>
              <a:rPr lang="en-US" b="1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cache</a:t>
            </a:r>
            <a:r>
              <a:rPr lang="en-US" b="0" i="0" dirty="0">
                <a:solidFill>
                  <a:srgbClr val="888888"/>
                </a:solidFill>
                <a:effectLst/>
                <a:latin typeface="Courier New" panose="02070309020205020404" pitchFamily="49" charset="0"/>
              </a:rPr>
              <a:t> line; it never executes architecturally</a:t>
            </a:r>
          </a:p>
          <a:p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</a:rPr>
              <a:t>5</a:t>
            </a:r>
            <a:r>
              <a:rPr lang="en-US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. </a:t>
            </a:r>
            <a:r>
              <a:rPr lang="en-US" b="1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mov</a:t>
            </a:r>
            <a:r>
              <a:rPr lang="en-US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 (%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rsi</a:t>
            </a:r>
            <a:r>
              <a:rPr lang="en-US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), %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rax</a:t>
            </a:r>
            <a:endParaRPr lang="en-US" b="0" i="0">
              <a:solidFill>
                <a:srgbClr val="444444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>
                <a:solidFill>
                  <a:srgbClr val="880000"/>
                </a:solidFill>
                <a:latin typeface="Courier New" panose="02070309020205020404" pitchFamily="49" charset="0"/>
              </a:rPr>
              <a:t>6</a:t>
            </a:r>
            <a:r>
              <a:rPr lang="en-US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. END_LABEL:</a:t>
            </a:r>
          </a:p>
          <a:p>
            <a:endParaRPr lang="en-US" dirty="0">
              <a:solidFill>
                <a:srgbClr val="880000"/>
              </a:solidFill>
              <a:latin typeface="Courier New" panose="02070309020205020404" pitchFamily="49" charset="0"/>
            </a:endParaRPr>
          </a:p>
          <a:p>
            <a:r>
              <a:rPr lang="en-US" dirty="0">
                <a:solidFill>
                  <a:srgbClr val="880000"/>
                </a:solidFill>
                <a:latin typeface="Courier New" panose="02070309020205020404" pitchFamily="49" charset="0"/>
              </a:rPr>
              <a:t>7</a:t>
            </a:r>
            <a:r>
              <a:rPr lang="en-US" b="0" i="0" dirty="0">
                <a:solidFill>
                  <a:srgbClr val="444444"/>
                </a:solidFill>
                <a:effectLst/>
                <a:latin typeface="Courier New" panose="02070309020205020404" pitchFamily="49" charset="0"/>
              </a:rPr>
              <a:t>. measure CACHE_LINE_ADDR access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06275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83B62F-9910-4CAC-B5C7-5458378C31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Speculation window</a:t>
            </a:r>
          </a:p>
          <a:p>
            <a:pPr lvl="1"/>
            <a:r>
              <a:rPr lang="en-US" dirty="0"/>
              <a:t>Noticeably shorter than “regular” Spectre v1 speculation window</a:t>
            </a:r>
          </a:p>
          <a:p>
            <a:pPr lvl="1"/>
            <a:r>
              <a:rPr lang="en-US" b="0" i="0" dirty="0">
                <a:solidFill>
                  <a:srgbClr val="828282"/>
                </a:solidFill>
                <a:effectLst/>
                <a:latin typeface="Roboto" panose="02000000000000000000" pitchFamily="2" charset="0"/>
              </a:rPr>
              <a:t>up to 8 simple and short (up to 16 bytes) x86 instructions can be speculatively executed</a:t>
            </a:r>
          </a:p>
          <a:p>
            <a:pPr marL="1212839" lvl="2" indent="-285750"/>
            <a:r>
              <a:rPr lang="en-US" b="0" i="0" dirty="0">
                <a:solidFill>
                  <a:srgbClr val="828282"/>
                </a:solidFill>
                <a:effectLst/>
                <a:latin typeface="Roboto" panose="02000000000000000000" pitchFamily="2" charset="0"/>
              </a:rPr>
              <a:t>in practice: ~5-7 short x86 instructions that do not compete for execution units</a:t>
            </a:r>
          </a:p>
          <a:p>
            <a:pPr lvl="1"/>
            <a:r>
              <a:rPr lang="en-US" b="0" i="0" dirty="0">
                <a:solidFill>
                  <a:srgbClr val="828282"/>
                </a:solidFill>
                <a:effectLst/>
                <a:latin typeface="Roboto" panose="02000000000000000000" pitchFamily="2" charset="0"/>
              </a:rPr>
              <a:t>up to 2 memory loads can be executed speculatively</a:t>
            </a:r>
          </a:p>
          <a:p>
            <a:pPr marL="1212839" lvl="2" indent="-285750"/>
            <a:r>
              <a:rPr lang="en-US" b="0" i="0" dirty="0">
                <a:solidFill>
                  <a:srgbClr val="828282"/>
                </a:solidFill>
                <a:effectLst/>
                <a:latin typeface="Roboto" panose="02000000000000000000" pitchFamily="2" charset="0"/>
              </a:rPr>
              <a:t>the loads (must be pre-cached) </a:t>
            </a:r>
            <a:r>
              <a:rPr lang="en-US" b="1" i="0" dirty="0">
                <a:solidFill>
                  <a:srgbClr val="828282"/>
                </a:solidFill>
                <a:effectLst/>
                <a:latin typeface="Roboto" panose="02000000000000000000" pitchFamily="2" charset="0"/>
              </a:rPr>
              <a:t>do</a:t>
            </a:r>
            <a:r>
              <a:rPr lang="en-US" b="0" i="0" dirty="0">
                <a:solidFill>
                  <a:srgbClr val="828282"/>
                </a:solidFill>
                <a:effectLst/>
                <a:latin typeface="Roboto" panose="02000000000000000000" pitchFamily="2" charset="0"/>
              </a:rPr>
              <a:t> provide data to the following </a:t>
            </a:r>
            <a:r>
              <a:rPr lang="en-US" b="0" i="0" dirty="0" err="1">
                <a:solidFill>
                  <a:srgbClr val="828282"/>
                </a:solidFill>
                <a:effectLst/>
                <a:latin typeface="Roboto" panose="02000000000000000000" pitchFamily="2" charset="0"/>
              </a:rPr>
              <a:t>uops</a:t>
            </a:r>
            <a:r>
              <a:rPr lang="en-US" b="0" i="0" dirty="0">
                <a:solidFill>
                  <a:srgbClr val="828282"/>
                </a:solidFill>
                <a:effectLst/>
                <a:latin typeface="Roboto" panose="02000000000000000000" pitchFamily="2" charset="0"/>
              </a:rPr>
              <a:t> in time</a:t>
            </a:r>
            <a:endParaRPr lang="en-US" dirty="0">
              <a:solidFill>
                <a:srgbClr val="828282"/>
              </a:solidFill>
              <a:latin typeface="Roboto" panose="02000000000000000000" pitchFamily="2" charset="0"/>
            </a:endParaRPr>
          </a:p>
          <a:p>
            <a:endParaRPr lang="en-US" dirty="0">
              <a:solidFill>
                <a:srgbClr val="828282"/>
              </a:solidFill>
              <a:latin typeface="Roboto" panose="02000000000000000000" pitchFamily="2" charset="0"/>
            </a:endParaRPr>
          </a:p>
          <a:p>
            <a:r>
              <a:rPr lang="en-US" dirty="0">
                <a:solidFill>
                  <a:srgbClr val="828282"/>
                </a:solidFill>
                <a:latin typeface="Roboto" panose="02000000000000000000" pitchFamily="2" charset="0"/>
              </a:rPr>
              <a:t>Constructing a full Spectre v1 gadget </a:t>
            </a:r>
            <a:r>
              <a:rPr lang="en-US" b="1" dirty="0">
                <a:solidFill>
                  <a:srgbClr val="828282"/>
                </a:solidFill>
                <a:latin typeface="Roboto" panose="02000000000000000000" pitchFamily="2" charset="0"/>
              </a:rPr>
              <a:t>is</a:t>
            </a:r>
            <a:r>
              <a:rPr lang="en-US" dirty="0">
                <a:solidFill>
                  <a:srgbClr val="828282"/>
                </a:solidFill>
                <a:latin typeface="Roboto" panose="02000000000000000000" pitchFamily="2" charset="0"/>
              </a:rPr>
              <a:t> possible</a:t>
            </a:r>
          </a:p>
          <a:p>
            <a:r>
              <a:rPr lang="en-US" dirty="0">
                <a:solidFill>
                  <a:srgbClr val="828282"/>
                </a:solidFill>
                <a:latin typeface="Roboto" panose="02000000000000000000" pitchFamily="2" charset="0"/>
              </a:rPr>
              <a:t>Secret data can be anywhere in memory</a:t>
            </a:r>
          </a:p>
          <a:p>
            <a:endParaRPr lang="en-US" dirty="0"/>
          </a:p>
          <a:p>
            <a:r>
              <a:rPr lang="en-US" dirty="0"/>
              <a:t>Limitations</a:t>
            </a:r>
          </a:p>
          <a:p>
            <a:pPr lvl="1"/>
            <a:r>
              <a:rPr lang="en-US" dirty="0">
                <a:solidFill>
                  <a:srgbClr val="828282"/>
                </a:solidFill>
                <a:latin typeface="Roboto" panose="02000000000000000000" pitchFamily="2" charset="0"/>
              </a:rPr>
              <a:t>Shorter speculation window </a:t>
            </a:r>
            <a:r>
              <a:rPr lang="en-US" dirty="0">
                <a:solidFill>
                  <a:srgbClr val="828282"/>
                </a:solidFill>
                <a:latin typeface="Roboto" panose="02000000000000000000" pitchFamily="2" charset="0"/>
                <a:sym typeface="Wingdings" panose="05000000000000000000" pitchFamily="2" charset="2"/>
              </a:rPr>
              <a:t> fewer instructions</a:t>
            </a:r>
          </a:p>
          <a:p>
            <a:pPr lvl="2"/>
            <a:r>
              <a:rPr lang="en-US" dirty="0">
                <a:solidFill>
                  <a:srgbClr val="828282"/>
                </a:solidFill>
                <a:latin typeface="Roboto" panose="02000000000000000000" pitchFamily="2" charset="0"/>
              </a:rPr>
              <a:t>More difficult to build cache oracle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C923A4-2E6D-4A4D-804C-91E30DDDF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Spectre v1: a fall-thru speculation of conditional branches</a:t>
            </a:r>
          </a:p>
        </p:txBody>
      </p:sp>
    </p:spTree>
    <p:extLst>
      <p:ext uri="{BB962C8B-B14F-4D97-AF65-F5344CB8AC3E}">
        <p14:creationId xmlns:p14="http://schemas.microsoft.com/office/powerpoint/2010/main" val="95768029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64098B-A3EF-4A1A-B376-C175AF4ECB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Here we discuss SLS mitigation for the following branches:</a:t>
            </a:r>
          </a:p>
          <a:p>
            <a:pPr lvl="1"/>
            <a:r>
              <a:rPr lang="en-US" dirty="0"/>
              <a:t>Direct unconditional </a:t>
            </a:r>
            <a:r>
              <a:rPr lang="en-US" b="1" dirty="0"/>
              <a:t>jump</a:t>
            </a:r>
          </a:p>
          <a:p>
            <a:pPr lvl="1"/>
            <a:r>
              <a:rPr lang="en-US" dirty="0"/>
              <a:t>Indirect unconditional </a:t>
            </a:r>
            <a:r>
              <a:rPr lang="en-US" b="1" dirty="0"/>
              <a:t>jump</a:t>
            </a:r>
          </a:p>
          <a:p>
            <a:pPr lvl="1"/>
            <a:r>
              <a:rPr lang="en-US" dirty="0"/>
              <a:t>Function return </a:t>
            </a:r>
            <a:r>
              <a:rPr lang="en-US" b="1" dirty="0"/>
              <a:t>RET</a:t>
            </a:r>
          </a:p>
          <a:p>
            <a:r>
              <a:rPr lang="en-US" dirty="0"/>
              <a:t>These three cases are easy to mitigate</a:t>
            </a:r>
          </a:p>
          <a:p>
            <a:pPr lvl="1"/>
            <a:r>
              <a:rPr lang="en-US" dirty="0"/>
              <a:t>Just put a speculative execution barrier (i.e., serializing or ordering instruction) after</a:t>
            </a:r>
          </a:p>
          <a:p>
            <a:pPr lvl="2"/>
            <a:r>
              <a:rPr lang="en-US" dirty="0"/>
              <a:t>The shorter the instruction the better</a:t>
            </a:r>
          </a:p>
          <a:p>
            <a:pPr lvl="2"/>
            <a:r>
              <a:rPr lang="en-US" dirty="0"/>
              <a:t>Never gets executed architecturally</a:t>
            </a:r>
          </a:p>
          <a:p>
            <a:endParaRPr lang="en-US" dirty="0"/>
          </a:p>
          <a:p>
            <a:r>
              <a:rPr lang="en-US" dirty="0"/>
              <a:t>SLS mitigation for direct and indirect unconditional </a:t>
            </a:r>
            <a:r>
              <a:rPr lang="en-US" b="1" dirty="0"/>
              <a:t>call</a:t>
            </a:r>
            <a:r>
              <a:rPr lang="en-US" dirty="0"/>
              <a:t> is not that simple</a:t>
            </a:r>
          </a:p>
          <a:p>
            <a:pPr lvl="1"/>
            <a:r>
              <a:rPr lang="en-US" dirty="0"/>
              <a:t>At some point control flow resumes execution at an instruction following the call</a:t>
            </a:r>
          </a:p>
          <a:p>
            <a:pPr lvl="2"/>
            <a:r>
              <a:rPr lang="en-US" dirty="0"/>
              <a:t>The speculative execution barrier gets executed architecturally</a:t>
            </a:r>
          </a:p>
          <a:p>
            <a:pPr lvl="2"/>
            <a:r>
              <a:rPr lang="en-US" dirty="0"/>
              <a:t>Must not have architectural “side-effects”</a:t>
            </a:r>
          </a:p>
          <a:p>
            <a:pPr lvl="2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0B9A4E-81B5-4761-8B29-895B61185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SLS Mitigations</a:t>
            </a:r>
          </a:p>
        </p:txBody>
      </p:sp>
    </p:spTree>
    <p:extLst>
      <p:ext uri="{BB962C8B-B14F-4D97-AF65-F5344CB8AC3E}">
        <p14:creationId xmlns:p14="http://schemas.microsoft.com/office/powerpoint/2010/main" val="407870223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CE76A-8B46-4A0A-ABCF-F3959D015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SLS Mitigations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E3611-4E67-4A1A-93F2-BF48EE16F0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Mitigation for</a:t>
            </a:r>
          </a:p>
          <a:p>
            <a:pPr lvl="1"/>
            <a:r>
              <a:rPr lang="en-US" dirty="0"/>
              <a:t>Direct unconditional </a:t>
            </a:r>
            <a:r>
              <a:rPr lang="en-US" b="1" dirty="0"/>
              <a:t>jump</a:t>
            </a:r>
          </a:p>
          <a:p>
            <a:pPr lvl="1"/>
            <a:r>
              <a:rPr lang="en-US" dirty="0"/>
              <a:t>Indirect unconditional </a:t>
            </a:r>
            <a:r>
              <a:rPr lang="en-US" b="1" dirty="0"/>
              <a:t>jump</a:t>
            </a:r>
          </a:p>
          <a:p>
            <a:pPr lvl="1"/>
            <a:r>
              <a:rPr lang="en-US" dirty="0"/>
              <a:t>Function return </a:t>
            </a:r>
            <a:r>
              <a:rPr lang="en-US" b="1" dirty="0"/>
              <a:t>RET</a:t>
            </a:r>
          </a:p>
          <a:p>
            <a:pPr marL="609584" lvl="1" indent="0">
              <a:buNone/>
            </a:pPr>
            <a:r>
              <a:rPr lang="en-US" b="1" dirty="0"/>
              <a:t>INT3</a:t>
            </a:r>
            <a:r>
              <a:rPr lang="en-US" dirty="0"/>
              <a:t> – single byte opcode (0xCC)</a:t>
            </a:r>
            <a:endParaRPr lang="en-US" b="1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0121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64098B-A3EF-4A1A-B376-C175AF4ECB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0B9A4E-81B5-4761-8B29-895B61185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SLS Mitigations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ADD8835-08D2-4830-8750-08062DE4667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51147" y="2280073"/>
            <a:ext cx="9689705" cy="336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35538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64098B-A3EF-4A1A-B376-C175AF4ECB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0B9A4E-81B5-4761-8B29-895B61185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SLS Mitigations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ADD8835-08D2-4830-8750-08062DE4667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51147" y="2280073"/>
            <a:ext cx="9689704" cy="3364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6027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64098B-A3EF-4A1A-B376-C175AF4ECB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0B9A4E-81B5-4761-8B29-895B61185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SLS Mitigations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ADD8835-08D2-4830-8750-08062DE4667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51896" y="1926655"/>
            <a:ext cx="9688208" cy="372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9317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64098B-A3EF-4A1A-B376-C175AF4ECB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0B9A4E-81B5-4761-8B29-895B61185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SLS Mitigations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ADD8835-08D2-4830-8750-08062DE46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51896" y="1926655"/>
            <a:ext cx="9688208" cy="372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03967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64098B-A3EF-4A1A-B376-C175AF4ECB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0B9A4E-81B5-4761-8B29-895B61185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SLS Mitigations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ADD8835-08D2-4830-8750-08062DE46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51897" y="1926655"/>
            <a:ext cx="9688205" cy="372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859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D0C225-92A8-4BEA-A887-364A28D87D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AMD Zen2 microarchitecture</a:t>
            </a:r>
          </a:p>
          <a:p>
            <a:pPr lvl="1"/>
            <a:r>
              <a:rPr lang="en-US" dirty="0"/>
              <a:t>Frontend</a:t>
            </a:r>
          </a:p>
          <a:p>
            <a:pPr lvl="2"/>
            <a:r>
              <a:rPr lang="en-US" dirty="0"/>
              <a:t>Fetch</a:t>
            </a:r>
          </a:p>
          <a:p>
            <a:pPr lvl="2"/>
            <a:r>
              <a:rPr lang="en-US" dirty="0"/>
              <a:t>Decode</a:t>
            </a:r>
          </a:p>
          <a:p>
            <a:pPr lvl="2"/>
            <a:r>
              <a:rPr lang="en-US" dirty="0"/>
              <a:t>Dispatch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F41962-8330-4F4A-B674-9ED3F6042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Microarchitecture - overview</a:t>
            </a:r>
          </a:p>
        </p:txBody>
      </p:sp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3F010468-314A-4EA5-ABD5-7573614DBB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3" t="1472" r="3485" b="52041"/>
          <a:stretch/>
        </p:blipFill>
        <p:spPr>
          <a:xfrm>
            <a:off x="4781085" y="1100438"/>
            <a:ext cx="5883175" cy="54013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089DDF-1AC9-483E-BC8D-0917A3C6C13D}"/>
              </a:ext>
            </a:extLst>
          </p:cNvPr>
          <p:cNvSpPr txBox="1"/>
          <p:nvPr/>
        </p:nvSpPr>
        <p:spPr>
          <a:xfrm>
            <a:off x="10664260" y="6501777"/>
            <a:ext cx="1527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dirty="0">
                <a:hlinkClick r:id="rId3"/>
              </a:rPr>
              <a:t>en.wikichip.org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38333021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64098B-A3EF-4A1A-B376-C175AF4ECB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0B9A4E-81B5-4761-8B29-895B61185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SLS Mitigations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ADD8835-08D2-4830-8750-08062DE46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51897" y="1926655"/>
            <a:ext cx="9688205" cy="372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6745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64098B-A3EF-4A1A-B376-C175AF4ECB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0B9A4E-81B5-4761-8B29-895B61185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SLS Mitigations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ADD8835-08D2-4830-8750-08062DE46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51899" y="1926655"/>
            <a:ext cx="9688200" cy="372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80222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CE76A-8B46-4A0A-ABCF-F3959D015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SLS Mitigations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E3611-4E67-4A1A-93F2-BF48EE16F0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Mitigation for</a:t>
            </a:r>
          </a:p>
          <a:p>
            <a:pPr lvl="1"/>
            <a:r>
              <a:rPr lang="en-US" dirty="0"/>
              <a:t>Direct unconditional </a:t>
            </a:r>
            <a:r>
              <a:rPr lang="en-US" b="1" dirty="0"/>
              <a:t>call</a:t>
            </a:r>
          </a:p>
          <a:p>
            <a:pPr lvl="1"/>
            <a:r>
              <a:rPr lang="en-US" dirty="0"/>
              <a:t>Indirect unconditional </a:t>
            </a:r>
            <a:r>
              <a:rPr lang="en-US" b="1" dirty="0"/>
              <a:t>call</a:t>
            </a:r>
          </a:p>
          <a:p>
            <a:pPr marL="609584" lvl="1" indent="0">
              <a:buNone/>
            </a:pPr>
            <a:r>
              <a:rPr lang="en-US" b="1" dirty="0"/>
              <a:t>LFENCE</a:t>
            </a:r>
            <a:r>
              <a:rPr lang="en-US" dirty="0"/>
              <a:t> - Not good for performance!</a:t>
            </a:r>
          </a:p>
          <a:p>
            <a:pPr marL="609584" lvl="1" indent="0">
              <a:buNone/>
            </a:pPr>
            <a:r>
              <a:rPr lang="en-US" b="1" dirty="0"/>
              <a:t>XOR EAX, EAX – </a:t>
            </a:r>
            <a:r>
              <a:rPr lang="en-US" dirty="0"/>
              <a:t>complicated!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93839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CE76A-8B46-4A0A-ABCF-F3959D015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SLS Mitigations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E3611-4E67-4A1A-93F2-BF48EE16F0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Mitigation for</a:t>
            </a:r>
          </a:p>
          <a:p>
            <a:pPr lvl="1"/>
            <a:r>
              <a:rPr lang="en-US" dirty="0"/>
              <a:t>Direct unconditional </a:t>
            </a:r>
            <a:r>
              <a:rPr lang="en-US" b="1" dirty="0"/>
              <a:t>call</a:t>
            </a:r>
          </a:p>
          <a:p>
            <a:pPr lvl="1"/>
            <a:r>
              <a:rPr lang="en-US" dirty="0"/>
              <a:t>Indirect unconditional </a:t>
            </a:r>
            <a:r>
              <a:rPr lang="en-US" b="1" dirty="0"/>
              <a:t>call</a:t>
            </a:r>
          </a:p>
          <a:p>
            <a:pPr marL="609584" lvl="1" indent="0">
              <a:buNone/>
            </a:pPr>
            <a:r>
              <a:rPr lang="en-US" b="1" dirty="0"/>
              <a:t>LFENCE</a:t>
            </a:r>
            <a:r>
              <a:rPr lang="en-US" dirty="0"/>
              <a:t> - Not good for performance!</a:t>
            </a:r>
          </a:p>
          <a:p>
            <a:pPr marL="609584" lvl="1" indent="0">
              <a:buNone/>
            </a:pPr>
            <a:r>
              <a:rPr lang="en-US" b="1" dirty="0"/>
              <a:t>XOR EAX, EAX – </a:t>
            </a:r>
            <a:r>
              <a:rPr lang="en-US" dirty="0"/>
              <a:t>complicated!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842DB4-0DBF-424A-A10F-238CAC4FAB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XOR EAX, EAX</a:t>
            </a:r>
          </a:p>
          <a:p>
            <a:pPr lvl="1"/>
            <a:r>
              <a:rPr lang="en-US" dirty="0"/>
              <a:t>Based on compiler post-call behavior assumptions</a:t>
            </a:r>
          </a:p>
          <a:p>
            <a:pPr lvl="2"/>
            <a:r>
              <a:rPr lang="en-US" dirty="0"/>
              <a:t>Callee-clobbered registers won’t be used without re-write</a:t>
            </a:r>
          </a:p>
          <a:p>
            <a:pPr lvl="2"/>
            <a:r>
              <a:rPr lang="en-US" dirty="0"/>
              <a:t>Callee-preserved registers are preserved – invariant</a:t>
            </a:r>
          </a:p>
          <a:p>
            <a:pPr lvl="2"/>
            <a:r>
              <a:rPr lang="en-US" dirty="0"/>
              <a:t>Only return value register (</a:t>
            </a:r>
            <a:r>
              <a:rPr lang="en-US" dirty="0" err="1"/>
              <a:t>eax</a:t>
            </a:r>
            <a:r>
              <a:rPr lang="en-US" dirty="0"/>
              <a:t>) might be abused</a:t>
            </a:r>
          </a:p>
          <a:p>
            <a:pPr lvl="1"/>
            <a:r>
              <a:rPr lang="en-US" dirty="0"/>
              <a:t>Clearing return value register before the call</a:t>
            </a:r>
          </a:p>
          <a:p>
            <a:pPr lvl="2"/>
            <a:r>
              <a:rPr lang="en-US" dirty="0"/>
              <a:t>Forces </a:t>
            </a:r>
            <a:r>
              <a:rPr lang="en-US" dirty="0" err="1"/>
              <a:t>eax</a:t>
            </a:r>
            <a:r>
              <a:rPr lang="en-US" dirty="0"/>
              <a:t> value to 0 during SLS</a:t>
            </a:r>
          </a:p>
          <a:p>
            <a:pPr lvl="2"/>
            <a:r>
              <a:rPr lang="en-US" dirty="0"/>
              <a:t>No arbitrary content of </a:t>
            </a:r>
            <a:r>
              <a:rPr lang="en-US" dirty="0" err="1"/>
              <a:t>eax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34335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CE76A-8B46-4A0A-ABCF-F3959D015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SLS Mitigations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E3611-4E67-4A1A-93F2-BF48EE16F0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Mitigation for</a:t>
            </a:r>
          </a:p>
          <a:p>
            <a:pPr lvl="1"/>
            <a:r>
              <a:rPr lang="en-US" dirty="0"/>
              <a:t>Direct unconditional </a:t>
            </a:r>
            <a:r>
              <a:rPr lang="en-US" b="1" dirty="0"/>
              <a:t>call</a:t>
            </a:r>
          </a:p>
          <a:p>
            <a:pPr lvl="1"/>
            <a:r>
              <a:rPr lang="en-US" dirty="0"/>
              <a:t>Indirect unconditional </a:t>
            </a:r>
            <a:r>
              <a:rPr lang="en-US" b="1" dirty="0"/>
              <a:t>call</a:t>
            </a:r>
          </a:p>
          <a:p>
            <a:pPr marL="609584" lvl="1" indent="0">
              <a:buNone/>
            </a:pPr>
            <a:r>
              <a:rPr lang="en-US" b="1" dirty="0"/>
              <a:t>LFENCE</a:t>
            </a:r>
            <a:r>
              <a:rPr lang="en-US" dirty="0"/>
              <a:t> - Not good for performance!</a:t>
            </a:r>
          </a:p>
          <a:p>
            <a:pPr marL="609584" lvl="1" indent="0">
              <a:buNone/>
            </a:pPr>
            <a:r>
              <a:rPr lang="en-US" b="1" dirty="0"/>
              <a:t>XOR EAX, EAX – </a:t>
            </a:r>
            <a:r>
              <a:rPr lang="en-US" dirty="0"/>
              <a:t>complicated!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842DB4-0DBF-424A-A10F-238CAC4FAB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1676399"/>
            <a:ext cx="5257800" cy="5181601"/>
          </a:xfrm>
        </p:spPr>
        <p:txBody>
          <a:bodyPr>
            <a:normAutofit/>
          </a:bodyPr>
          <a:lstStyle/>
          <a:p>
            <a:r>
              <a:rPr lang="en-US" b="1" dirty="0"/>
              <a:t>XOR EAX, EAX</a:t>
            </a:r>
          </a:p>
          <a:p>
            <a:pPr lvl="1"/>
            <a:r>
              <a:rPr lang="en-US" dirty="0"/>
              <a:t>Complicated:</a:t>
            </a:r>
          </a:p>
          <a:p>
            <a:pPr lvl="2"/>
            <a:r>
              <a:rPr lang="en-US" dirty="0"/>
              <a:t>Based on compiler assumptions that might not always hold</a:t>
            </a:r>
          </a:p>
          <a:p>
            <a:pPr lvl="3"/>
            <a:r>
              <a:rPr lang="en-US" dirty="0"/>
              <a:t>Compiler implementation dependent</a:t>
            </a:r>
          </a:p>
          <a:p>
            <a:pPr lvl="2"/>
            <a:r>
              <a:rPr lang="en-US" dirty="0"/>
              <a:t>Some calling convention ABIs use </a:t>
            </a:r>
            <a:r>
              <a:rPr lang="en-US" dirty="0" err="1"/>
              <a:t>eax</a:t>
            </a:r>
            <a:r>
              <a:rPr lang="en-US" dirty="0"/>
              <a:t> as function input parameter</a:t>
            </a:r>
          </a:p>
          <a:p>
            <a:pPr lvl="3"/>
            <a:r>
              <a:rPr lang="en-US" dirty="0" err="1"/>
              <a:t>Fastcall</a:t>
            </a:r>
            <a:r>
              <a:rPr lang="en-US" dirty="0"/>
              <a:t> / </a:t>
            </a:r>
            <a:r>
              <a:rPr lang="en-US" dirty="0" err="1"/>
              <a:t>regparm</a:t>
            </a:r>
            <a:r>
              <a:rPr lang="en-US" dirty="0"/>
              <a:t>(3)</a:t>
            </a:r>
          </a:p>
          <a:p>
            <a:pPr lvl="2"/>
            <a:r>
              <a:rPr lang="en-US" dirty="0"/>
              <a:t>Variadic functions may use </a:t>
            </a:r>
            <a:r>
              <a:rPr lang="en-US" dirty="0" err="1"/>
              <a:t>eax</a:t>
            </a:r>
            <a:r>
              <a:rPr lang="en-US" dirty="0"/>
              <a:t> as parameter</a:t>
            </a:r>
          </a:p>
          <a:p>
            <a:pPr lvl="2"/>
            <a:r>
              <a:rPr lang="en-US" dirty="0"/>
              <a:t>Small structures returned via </a:t>
            </a:r>
            <a:r>
              <a:rPr lang="en-US" dirty="0" err="1"/>
              <a:t>eax</a:t>
            </a:r>
            <a:r>
              <a:rPr lang="en-US" dirty="0"/>
              <a:t> + </a:t>
            </a:r>
            <a:r>
              <a:rPr lang="en-US" dirty="0" err="1"/>
              <a:t>edx</a:t>
            </a:r>
            <a:endParaRPr lang="en-US" dirty="0"/>
          </a:p>
          <a:p>
            <a:pPr lvl="2"/>
            <a:r>
              <a:rPr lang="en-US" dirty="0"/>
              <a:t>What to do with:</a:t>
            </a:r>
          </a:p>
          <a:p>
            <a:pPr lvl="3"/>
            <a:r>
              <a:rPr lang="en-US" dirty="0"/>
              <a:t>CALL </a:t>
            </a:r>
            <a:r>
              <a:rPr lang="en-US" dirty="0" err="1"/>
              <a:t>eax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94422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D4695A-BC3C-4EAC-9ECE-60B300324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600" y="2553430"/>
            <a:ext cx="11360800" cy="90120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B46E9C4-F6A6-4F72-870E-0E9429ED4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600" y="3503896"/>
            <a:ext cx="11360800" cy="1868203"/>
          </a:xfrm>
        </p:spPr>
        <p:txBody>
          <a:bodyPr/>
          <a:lstStyle/>
          <a:p>
            <a:r>
              <a:rPr lang="en-US" sz="2000" dirty="0"/>
              <a:t>Blogs:</a:t>
            </a:r>
          </a:p>
          <a:p>
            <a:r>
              <a:rPr lang="en-US" sz="20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https://grsecurity.net/amd_branch_mispredictor_just_set_it_and_forget_it</a:t>
            </a:r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https://grsecurity.net/amd_branch_mispredictor_part_2_where_no_cpu_has_gone_before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dirty="0"/>
          </a:p>
          <a:p>
            <a:r>
              <a:rPr lang="en-US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wipawel@grsecurity.net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914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D0C225-92A8-4BEA-A887-364A28D87D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AMD Zen2 microarchitecture</a:t>
            </a:r>
          </a:p>
          <a:p>
            <a:pPr lvl="1"/>
            <a:r>
              <a:rPr lang="en-US" dirty="0"/>
              <a:t>Backend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F41962-8330-4F4A-B674-9ED3F6042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Microarchitecture - overview</a:t>
            </a:r>
          </a:p>
        </p:txBody>
      </p:sp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3F010468-314A-4EA5-ABD5-7573614DBB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3" t="47842" r="3485" b="26953"/>
          <a:stretch/>
        </p:blipFill>
        <p:spPr>
          <a:xfrm>
            <a:off x="4582615" y="2181607"/>
            <a:ext cx="7144919" cy="35566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089DDF-1AC9-483E-BC8D-0917A3C6C13D}"/>
              </a:ext>
            </a:extLst>
          </p:cNvPr>
          <p:cNvSpPr txBox="1"/>
          <p:nvPr/>
        </p:nvSpPr>
        <p:spPr>
          <a:xfrm>
            <a:off x="10664260" y="6501777"/>
            <a:ext cx="15277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</a:t>
            </a:r>
            <a:r>
              <a:rPr lang="en-US" sz="1000" dirty="0">
                <a:hlinkClick r:id="rId3"/>
              </a:rPr>
              <a:t>en.wikichip.org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962120"/>
      </p:ext>
    </p:extLst>
  </p:cSld>
  <p:clrMapOvr>
    <a:masterClrMapping/>
  </p:clrMapOvr>
</p:sld>
</file>

<file path=ppt/theme/theme1.xml><?xml version="1.0" encoding="utf-8"?>
<a:theme xmlns:a="http://schemas.openxmlformats.org/drawingml/2006/main" name="Grsecurity Presentati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4644</Words>
  <Application>Microsoft Office PowerPoint</Application>
  <PresentationFormat>Widescreen</PresentationFormat>
  <Paragraphs>971</Paragraphs>
  <Slides>85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4" baseType="lpstr">
      <vt:lpstr>Arial</vt:lpstr>
      <vt:lpstr>Calibri</vt:lpstr>
      <vt:lpstr>Courier New</vt:lpstr>
      <vt:lpstr>Helvetica</vt:lpstr>
      <vt:lpstr>Lato</vt:lpstr>
      <vt:lpstr>Lato Light</vt:lpstr>
      <vt:lpstr>Lato Medium</vt:lpstr>
      <vt:lpstr>Roboto</vt:lpstr>
      <vt:lpstr>Grsecurity Presentation</vt:lpstr>
      <vt:lpstr>The AMD Branch (Mis)predictor</vt:lpstr>
      <vt:lpstr>whoami</vt:lpstr>
      <vt:lpstr>Outline</vt:lpstr>
      <vt:lpstr>Microarchitecture - overview</vt:lpstr>
      <vt:lpstr>Microarchitecture - overview</vt:lpstr>
      <vt:lpstr>Microarchitecture - overview</vt:lpstr>
      <vt:lpstr>Microarchitecture - overview</vt:lpstr>
      <vt:lpstr>Microarchitecture - overview</vt:lpstr>
      <vt:lpstr>Microarchitecture - overview</vt:lpstr>
      <vt:lpstr>Microarchitecture - overview</vt:lpstr>
      <vt:lpstr>Microarchitecture - overview</vt:lpstr>
      <vt:lpstr>Microarchitecture - overview</vt:lpstr>
      <vt:lpstr>Microarchitecture - overview</vt:lpstr>
      <vt:lpstr>Microarchitecture - overview</vt:lpstr>
      <vt:lpstr>Microarchitecture - overview</vt:lpstr>
      <vt:lpstr>Branch predictors - purpose</vt:lpstr>
      <vt:lpstr>Branch predictors - design and building blocks</vt:lpstr>
      <vt:lpstr>Branch predictors - design and building blocks</vt:lpstr>
      <vt:lpstr>Branch predictors - design and building blocks</vt:lpstr>
      <vt:lpstr>Branch predictors - design and building blocks</vt:lpstr>
      <vt:lpstr>Branch predictors - design and building blocks</vt:lpstr>
      <vt:lpstr>Branch predictors - design and building blocks</vt:lpstr>
      <vt:lpstr>Branch predictors - design and building blocks</vt:lpstr>
      <vt:lpstr>Branch predictors - design and building blocks</vt:lpstr>
      <vt:lpstr>Branch predictors - design and building blocks</vt:lpstr>
      <vt:lpstr>Branch predictors - design and building blocks</vt:lpstr>
      <vt:lpstr>Branch predictors - design and building blocks</vt:lpstr>
      <vt:lpstr>Branch predictors - design and building blocks</vt:lpstr>
      <vt:lpstr>Branch predictors - design and building blocks</vt:lpstr>
      <vt:lpstr>Branch predictors - design and building blocks</vt:lpstr>
      <vt:lpstr>Branch predictors – branch target buffer</vt:lpstr>
      <vt:lpstr>Branch predictors – branch target buffer</vt:lpstr>
      <vt:lpstr>Hybrid branch predictor – example</vt:lpstr>
      <vt:lpstr>Hybrid branch predictor – building blocks</vt:lpstr>
      <vt:lpstr>Hybrid branch predictor – building blocks</vt:lpstr>
      <vt:lpstr>Branch predictors – different types of branches</vt:lpstr>
      <vt:lpstr>Branch predictors – different types of branches</vt:lpstr>
      <vt:lpstr>Branch predictors – different types of branches</vt:lpstr>
      <vt:lpstr>Branch predictors – different types of branches</vt:lpstr>
      <vt:lpstr>Branch predictors – different types of branches</vt:lpstr>
      <vt:lpstr>Branch predictors – different types of branches</vt:lpstr>
      <vt:lpstr>Branch predictors – different types of branches</vt:lpstr>
      <vt:lpstr>Branch predictors – different types of branches</vt:lpstr>
      <vt:lpstr>Branch predictors – different types of branches</vt:lpstr>
      <vt:lpstr>Straight-Line Speculation (SLS)</vt:lpstr>
      <vt:lpstr>Straight-Line Speculation (SLS)</vt:lpstr>
      <vt:lpstr>Straight-Line Speculation (SLS)</vt:lpstr>
      <vt:lpstr>CVE-2021-26341 - Direct unconditional branch SLS</vt:lpstr>
      <vt:lpstr>CVE-2021-26341 - Direct unconditional branch SLS</vt:lpstr>
      <vt:lpstr>Straight-Line Speculation (SLS)</vt:lpstr>
      <vt:lpstr>Straight-Line Speculation (SLS)</vt:lpstr>
      <vt:lpstr>Straight-Line Speculation (SLS) - mechanics</vt:lpstr>
      <vt:lpstr>Straight-Line Speculation (SLS) - mechanics</vt:lpstr>
      <vt:lpstr>Straight-Line Speculation (SLS) - mechanics</vt:lpstr>
      <vt:lpstr>Straight-Line Speculation (SLS) - mechanics</vt:lpstr>
      <vt:lpstr>Straight-Line Speculation (SLS) - mechanics</vt:lpstr>
      <vt:lpstr>Straight-Line Speculation (SLS) - mechanics</vt:lpstr>
      <vt:lpstr>Straight-Line Speculation (SLS) - mechanics</vt:lpstr>
      <vt:lpstr>Straight-Line Speculation (SLS) - mechanics</vt:lpstr>
      <vt:lpstr>Straight-Line Speculation (SLS) - mechanics</vt:lpstr>
      <vt:lpstr>CVE-2021-26341 - Direct unconditional branch SLS</vt:lpstr>
      <vt:lpstr>CVE-2021-26341 - Direct unconditional branch SLS</vt:lpstr>
      <vt:lpstr>CVE-2021-26341 - Direct unconditional branch SLS</vt:lpstr>
      <vt:lpstr>CVE-2021-26341 - Direct unconditional branch SLS</vt:lpstr>
      <vt:lpstr>CVE-2021-26341 - Direct unconditional branch SLS</vt:lpstr>
      <vt:lpstr>Straight-Line Speculation (SLS)</vt:lpstr>
      <vt:lpstr>Straight-Line Speculation (SLS)</vt:lpstr>
      <vt:lpstr>Speculation of conditional branches</vt:lpstr>
      <vt:lpstr>Spectre v1: a fall-thru speculation of conditional branches</vt:lpstr>
      <vt:lpstr>Spectre v1: a fall-thru speculation of conditional branches</vt:lpstr>
      <vt:lpstr>Spectre v1: a fall-thru speculation of conditional branches</vt:lpstr>
      <vt:lpstr>Spectre v1: a fall-thru speculation of conditional branches</vt:lpstr>
      <vt:lpstr>SLS Mitigations</vt:lpstr>
      <vt:lpstr>SLS Mitigations</vt:lpstr>
      <vt:lpstr>SLS Mitigations</vt:lpstr>
      <vt:lpstr>SLS Mitigations</vt:lpstr>
      <vt:lpstr>SLS Mitigations</vt:lpstr>
      <vt:lpstr>SLS Mitigations</vt:lpstr>
      <vt:lpstr>SLS Mitigations</vt:lpstr>
      <vt:lpstr>SLS Mitigations</vt:lpstr>
      <vt:lpstr>SLS Mitigations</vt:lpstr>
      <vt:lpstr>SLS Mitigations</vt:lpstr>
      <vt:lpstr>SLS Mitigations</vt:lpstr>
      <vt:lpstr>SLS Mitigations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AMD Branch (Mis)Predictor: New Types and Methods of Straight-Line Speculation (SLS) Vulnerabilities</dc:title>
  <dc:creator>Pawel Wieczorkiewicz</dc:creator>
  <cp:lastModifiedBy>spender spender</cp:lastModifiedBy>
  <cp:revision>246</cp:revision>
  <dcterms:created xsi:type="dcterms:W3CDTF">2020-04-20T17:07:16Z</dcterms:created>
  <dcterms:modified xsi:type="dcterms:W3CDTF">2022-04-22T16:46:53Z</dcterms:modified>
</cp:coreProperties>
</file>